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4" r:id="rId5"/>
    <p:sldMasterId id="2147483691" r:id="rId6"/>
    <p:sldMasterId id="2147483757" r:id="rId7"/>
    <p:sldMasterId id="2147483790" r:id="rId8"/>
  </p:sldMasterIdLst>
  <p:notesMasterIdLst>
    <p:notesMasterId r:id="rId18"/>
  </p:notesMasterIdLst>
  <p:sldIdLst>
    <p:sldId id="285" r:id="rId9"/>
    <p:sldId id="286" r:id="rId10"/>
    <p:sldId id="293" r:id="rId11"/>
    <p:sldId id="294" r:id="rId12"/>
    <p:sldId id="296" r:id="rId13"/>
    <p:sldId id="303" r:id="rId14"/>
    <p:sldId id="297" r:id="rId15"/>
    <p:sldId id="298" r:id="rId16"/>
    <p:sldId id="299" r:id="rId17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8D9EE2-E9CD-48A8-BF68-655C401B4E3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83A10AA2-0B36-424F-8A70-9F74241E8D13}">
      <dgm:prSet phldrT="[Teksti]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fi-FI" b="1" dirty="0">
              <a:solidFill>
                <a:schemeClr val="tx1"/>
              </a:solidFill>
              <a:latin typeface="+mn-lt"/>
            </a:rPr>
            <a:t>Asiakkaat</a:t>
          </a:r>
          <a:endParaRPr lang="fi-FI" dirty="0">
            <a:solidFill>
              <a:schemeClr val="tx1"/>
            </a:solidFill>
            <a:latin typeface="+mn-lt"/>
          </a:endParaRPr>
        </a:p>
      </dgm:t>
    </dgm:pt>
    <dgm:pt modelId="{36BAA6AA-B09A-481C-803E-A22C1616A7B4}" type="parTrans" cxnId="{5F9F3864-2928-4BF4-8275-D0277848673D}">
      <dgm:prSet/>
      <dgm:spPr/>
      <dgm:t>
        <a:bodyPr/>
        <a:lstStyle/>
        <a:p>
          <a:endParaRPr lang="fi-FI"/>
        </a:p>
      </dgm:t>
    </dgm:pt>
    <dgm:pt modelId="{2EBB030B-4131-41F3-A615-8BA1FC2D8AD1}" type="sibTrans" cxnId="{5F9F3864-2928-4BF4-8275-D0277848673D}">
      <dgm:prSet/>
      <dgm:spPr/>
      <dgm:t>
        <a:bodyPr/>
        <a:lstStyle/>
        <a:p>
          <a:endParaRPr lang="fi-FI"/>
        </a:p>
      </dgm:t>
    </dgm:pt>
    <dgm:pt modelId="{A68F01FA-5FCF-4EAF-9BD2-01DD6BBAEC64}">
      <dgm:prSet phldrT="[Teksti]"/>
      <dgm:spPr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Vanhusten palveluja tarvitsevat asiakkaat ja näiden omaiset (palveluasumisen ja kotona asumisen asiakkaat)</a:t>
          </a:r>
          <a:endParaRPr lang="fi-FI" dirty="0">
            <a:solidFill>
              <a:schemeClr val="accent4"/>
            </a:solidFill>
          </a:endParaRPr>
        </a:p>
      </dgm:t>
    </dgm:pt>
    <dgm:pt modelId="{C46E180F-CF08-47A5-BEF6-C896E17E46C4}" type="parTrans" cxnId="{65211BC4-6ED7-47D5-987A-3261F62A2BFE}">
      <dgm:prSet/>
      <dgm:spPr/>
      <dgm:t>
        <a:bodyPr/>
        <a:lstStyle/>
        <a:p>
          <a:endParaRPr lang="fi-FI"/>
        </a:p>
      </dgm:t>
    </dgm:pt>
    <dgm:pt modelId="{C931AFC5-64DF-44AE-A62E-2C8741D041C9}" type="sibTrans" cxnId="{65211BC4-6ED7-47D5-987A-3261F62A2BFE}">
      <dgm:prSet/>
      <dgm:spPr/>
      <dgm:t>
        <a:bodyPr/>
        <a:lstStyle/>
        <a:p>
          <a:endParaRPr lang="fi-FI"/>
        </a:p>
      </dgm:t>
    </dgm:pt>
    <dgm:pt modelId="{79A69364-0027-47ED-8252-290EE132CEA0}">
      <dgm:prSet phldrT="[Teksti]"/>
      <dgm:spPr>
        <a:solidFill>
          <a:schemeClr val="bg2"/>
        </a:solidFill>
        <a:ln>
          <a:noFill/>
        </a:ln>
      </dgm:spPr>
      <dgm:t>
        <a:bodyPr/>
        <a:lstStyle/>
        <a:p>
          <a:r>
            <a:rPr lang="fi-FI" b="1" dirty="0">
              <a:solidFill>
                <a:schemeClr val="tx1"/>
              </a:solidFill>
            </a:rPr>
            <a:t>Yhteistyökumppanit</a:t>
          </a:r>
        </a:p>
      </dgm:t>
    </dgm:pt>
    <dgm:pt modelId="{808488DF-EFE3-4F2E-92CE-C48CF64613FB}" type="parTrans" cxnId="{B21D79D2-F716-4237-9DC6-33106C78CBD6}">
      <dgm:prSet/>
      <dgm:spPr/>
      <dgm:t>
        <a:bodyPr/>
        <a:lstStyle/>
        <a:p>
          <a:endParaRPr lang="fi-FI"/>
        </a:p>
      </dgm:t>
    </dgm:pt>
    <dgm:pt modelId="{72EE4CAD-37D8-46C0-9B41-E6EA8AE1E9D7}" type="sibTrans" cxnId="{B21D79D2-F716-4237-9DC6-33106C78CBD6}">
      <dgm:prSet/>
      <dgm:spPr/>
      <dgm:t>
        <a:bodyPr/>
        <a:lstStyle/>
        <a:p>
          <a:endParaRPr lang="fi-FI"/>
        </a:p>
      </dgm:t>
    </dgm:pt>
    <dgm:pt modelId="{E2CB08F5-92CE-4D09-AA04-9515E71DC6D3}">
      <dgm:prSet phldrT="[Teksti]"/>
      <dgm:spPr>
        <a:solidFill>
          <a:schemeClr val="bg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Kaupungit (Vantaa, Kerava, Helsinki ja Espoo)</a:t>
          </a:r>
        </a:p>
      </dgm:t>
    </dgm:pt>
    <dgm:pt modelId="{65177072-7C6C-4442-A427-5D812CEFC415}" type="parTrans" cxnId="{5BB3DB90-E3F2-4088-9CBF-0C401A0BDAA1}">
      <dgm:prSet/>
      <dgm:spPr/>
      <dgm:t>
        <a:bodyPr/>
        <a:lstStyle/>
        <a:p>
          <a:endParaRPr lang="fi-FI"/>
        </a:p>
      </dgm:t>
    </dgm:pt>
    <dgm:pt modelId="{D8162CD6-8E1F-468F-934F-5C802C1D224A}" type="sibTrans" cxnId="{5BB3DB90-E3F2-4088-9CBF-0C401A0BDAA1}">
      <dgm:prSet/>
      <dgm:spPr/>
      <dgm:t>
        <a:bodyPr/>
        <a:lstStyle/>
        <a:p>
          <a:endParaRPr lang="fi-FI"/>
        </a:p>
      </dgm:t>
    </dgm:pt>
    <dgm:pt modelId="{A8B0ED47-C114-4D23-B226-31C6FABEC72D}">
      <dgm:prSet phldrT="[Teksti]"/>
      <dgm:spPr>
        <a:solidFill>
          <a:schemeClr val="accent3"/>
        </a:solidFill>
        <a:ln>
          <a:noFill/>
        </a:ln>
      </dgm:spPr>
      <dgm:t>
        <a:bodyPr/>
        <a:lstStyle/>
        <a:p>
          <a:r>
            <a:rPr lang="fi-FI" b="1" dirty="0">
              <a:solidFill>
                <a:schemeClr val="tx1"/>
              </a:solidFill>
            </a:rPr>
            <a:t>Sisäiset</a:t>
          </a:r>
          <a:r>
            <a:rPr lang="fi-FI" b="1" dirty="0">
              <a:solidFill>
                <a:schemeClr val="accent4"/>
              </a:solidFill>
            </a:rPr>
            <a:t> </a:t>
          </a:r>
          <a:r>
            <a:rPr lang="fi-FI" b="1" dirty="0">
              <a:solidFill>
                <a:schemeClr val="tx1"/>
              </a:solidFill>
            </a:rPr>
            <a:t>toimijat</a:t>
          </a:r>
        </a:p>
      </dgm:t>
    </dgm:pt>
    <dgm:pt modelId="{84E0DE20-D674-4938-9DD4-851EEF3875C6}" type="parTrans" cxnId="{92A4343C-A90A-4204-80D1-7B860EE8D843}">
      <dgm:prSet/>
      <dgm:spPr/>
      <dgm:t>
        <a:bodyPr/>
        <a:lstStyle/>
        <a:p>
          <a:endParaRPr lang="fi-FI"/>
        </a:p>
      </dgm:t>
    </dgm:pt>
    <dgm:pt modelId="{41AEA0ED-A552-4259-9846-258447832C68}" type="sibTrans" cxnId="{92A4343C-A90A-4204-80D1-7B860EE8D843}">
      <dgm:prSet/>
      <dgm:spPr/>
      <dgm:t>
        <a:bodyPr/>
        <a:lstStyle/>
        <a:p>
          <a:endParaRPr lang="fi-FI"/>
        </a:p>
      </dgm:t>
    </dgm:pt>
    <dgm:pt modelId="{B0A8F801-7DC5-4F21-B28D-086462692909}">
      <dgm:prSet/>
      <dgm:spPr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Kaikki Vantaan ja Keravan hyvinvointialueen asukkaat</a:t>
          </a:r>
        </a:p>
      </dgm:t>
    </dgm:pt>
    <dgm:pt modelId="{000488B8-AED5-41BF-B914-817366CC6EA8}" type="parTrans" cxnId="{378C39E0-292C-4119-9B10-9AE8293D30AF}">
      <dgm:prSet/>
      <dgm:spPr/>
      <dgm:t>
        <a:bodyPr/>
        <a:lstStyle/>
        <a:p>
          <a:endParaRPr lang="fi-FI"/>
        </a:p>
      </dgm:t>
    </dgm:pt>
    <dgm:pt modelId="{067BB490-4CDE-4127-8E3B-3F8106392B16}" type="sibTrans" cxnId="{378C39E0-292C-4119-9B10-9AE8293D30AF}">
      <dgm:prSet/>
      <dgm:spPr/>
      <dgm:t>
        <a:bodyPr/>
        <a:lstStyle/>
        <a:p>
          <a:endParaRPr lang="fi-FI"/>
        </a:p>
      </dgm:t>
    </dgm:pt>
    <dgm:pt modelId="{D40EF930-7C0A-4D4E-80C5-2802DC3583E2}">
      <dgm:prSet/>
      <dgm:spPr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Palveluja tarvitsevat asukkaat, jotka eivät ole vielä palvelujen piirissä</a:t>
          </a:r>
        </a:p>
      </dgm:t>
    </dgm:pt>
    <dgm:pt modelId="{7ACBCA8D-6DCD-48B3-81BC-D06B32090C15}" type="parTrans" cxnId="{CBD0C015-BCBA-43D5-8BCB-84FDF1AF25CE}">
      <dgm:prSet/>
      <dgm:spPr/>
      <dgm:t>
        <a:bodyPr/>
        <a:lstStyle/>
        <a:p>
          <a:endParaRPr lang="fi-FI"/>
        </a:p>
      </dgm:t>
    </dgm:pt>
    <dgm:pt modelId="{0DDFF166-53AB-49A6-B2DF-ECB616103B18}" type="sibTrans" cxnId="{CBD0C015-BCBA-43D5-8BCB-84FDF1AF25CE}">
      <dgm:prSet/>
      <dgm:spPr/>
      <dgm:t>
        <a:bodyPr/>
        <a:lstStyle/>
        <a:p>
          <a:endParaRPr lang="fi-FI"/>
        </a:p>
      </dgm:t>
    </dgm:pt>
    <dgm:pt modelId="{CA9EFE4D-E4AF-41CE-8190-8DBBE5049D42}">
      <dgm:prSet/>
      <dgm:spPr>
        <a:solidFill>
          <a:schemeClr val="bg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Muut hyvinvointialueet</a:t>
          </a:r>
        </a:p>
      </dgm:t>
    </dgm:pt>
    <dgm:pt modelId="{ADE78C6F-5049-4C97-B749-63BC1D817EB5}" type="parTrans" cxnId="{79C12F89-9B55-4B3C-9F20-05C9BF3C10C7}">
      <dgm:prSet/>
      <dgm:spPr/>
      <dgm:t>
        <a:bodyPr/>
        <a:lstStyle/>
        <a:p>
          <a:endParaRPr lang="fi-FI"/>
        </a:p>
      </dgm:t>
    </dgm:pt>
    <dgm:pt modelId="{AF4A84EE-2AE4-48B4-A0E6-657BA8CA6EAC}" type="sibTrans" cxnId="{79C12F89-9B55-4B3C-9F20-05C9BF3C10C7}">
      <dgm:prSet/>
      <dgm:spPr/>
      <dgm:t>
        <a:bodyPr/>
        <a:lstStyle/>
        <a:p>
          <a:endParaRPr lang="fi-FI"/>
        </a:p>
      </dgm:t>
    </dgm:pt>
    <dgm:pt modelId="{859BF9E3-4719-427B-9EF0-B9D6970F2069}">
      <dgm:prSet/>
      <dgm:spPr>
        <a:solidFill>
          <a:schemeClr val="bg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Seurakunnat</a:t>
          </a:r>
        </a:p>
      </dgm:t>
    </dgm:pt>
    <dgm:pt modelId="{B3154620-E58C-49E6-9175-F6FEE7062E48}" type="parTrans" cxnId="{62BCF54C-10E5-441A-A12B-77B8A282ECC3}">
      <dgm:prSet/>
      <dgm:spPr/>
      <dgm:t>
        <a:bodyPr/>
        <a:lstStyle/>
        <a:p>
          <a:endParaRPr lang="fi-FI"/>
        </a:p>
      </dgm:t>
    </dgm:pt>
    <dgm:pt modelId="{4F481C56-1A15-4C35-84F5-6156A8ED8E2B}" type="sibTrans" cxnId="{62BCF54C-10E5-441A-A12B-77B8A282ECC3}">
      <dgm:prSet/>
      <dgm:spPr/>
      <dgm:t>
        <a:bodyPr/>
        <a:lstStyle/>
        <a:p>
          <a:endParaRPr lang="fi-FI"/>
        </a:p>
      </dgm:t>
    </dgm:pt>
    <dgm:pt modelId="{7F08CD8F-1C5F-43F9-A723-F739B3B65C99}">
      <dgm:prSet/>
      <dgm:spPr>
        <a:solidFill>
          <a:schemeClr val="bg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Toimialan järjestöt</a:t>
          </a:r>
        </a:p>
      </dgm:t>
    </dgm:pt>
    <dgm:pt modelId="{A97386B8-953C-4755-9F6F-9EFBF6E8553D}" type="parTrans" cxnId="{87C8D4CD-6BB8-4515-80D4-6F44B1A6101D}">
      <dgm:prSet/>
      <dgm:spPr/>
      <dgm:t>
        <a:bodyPr/>
        <a:lstStyle/>
        <a:p>
          <a:endParaRPr lang="fi-FI"/>
        </a:p>
      </dgm:t>
    </dgm:pt>
    <dgm:pt modelId="{B7837D6B-6ED2-4AE7-B87D-410461A3D2EC}" type="sibTrans" cxnId="{87C8D4CD-6BB8-4515-80D4-6F44B1A6101D}">
      <dgm:prSet/>
      <dgm:spPr/>
      <dgm:t>
        <a:bodyPr/>
        <a:lstStyle/>
        <a:p>
          <a:endParaRPr lang="fi-FI"/>
        </a:p>
      </dgm:t>
    </dgm:pt>
    <dgm:pt modelId="{397E57B3-9EAF-4180-831C-73986B41B093}">
      <dgm:prSet phldrT="[Teksti]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Hankkeet:</a:t>
          </a:r>
        </a:p>
      </dgm:t>
    </dgm:pt>
    <dgm:pt modelId="{07A9EA8D-B566-4D91-B607-904905A49E28}" type="sibTrans" cxnId="{2E7E2DAE-B0B1-49E7-9B10-CA25C1F66596}">
      <dgm:prSet/>
      <dgm:spPr/>
      <dgm:t>
        <a:bodyPr/>
        <a:lstStyle/>
        <a:p>
          <a:endParaRPr lang="fi-FI"/>
        </a:p>
      </dgm:t>
    </dgm:pt>
    <dgm:pt modelId="{57B67209-7F55-4CD8-A246-CA04E9C9FEDB}" type="parTrans" cxnId="{2E7E2DAE-B0B1-49E7-9B10-CA25C1F66596}">
      <dgm:prSet/>
      <dgm:spPr/>
      <dgm:t>
        <a:bodyPr/>
        <a:lstStyle/>
        <a:p>
          <a:endParaRPr lang="fi-FI"/>
        </a:p>
      </dgm:t>
    </dgm:pt>
    <dgm:pt modelId="{E73ABFCD-C1E7-4472-9528-CA5E55B23299}">
      <dgm:prSet/>
      <dgm:spPr>
        <a:solidFill>
          <a:schemeClr val="accent6"/>
        </a:solidFill>
      </dgm:spPr>
      <dgm:t>
        <a:bodyPr/>
        <a:lstStyle/>
        <a:p>
          <a:r>
            <a:rPr lang="fi-FI" b="1" dirty="0">
              <a:solidFill>
                <a:schemeClr val="tx1"/>
              </a:solidFill>
            </a:rPr>
            <a:t>Poliittiset elimet</a:t>
          </a:r>
        </a:p>
      </dgm:t>
    </dgm:pt>
    <dgm:pt modelId="{9CD3EEC6-215F-43D3-AEDF-0237A1BE4029}" type="sibTrans" cxnId="{82DE0149-8566-4E08-B12C-7C72CF90B8B5}">
      <dgm:prSet/>
      <dgm:spPr/>
      <dgm:t>
        <a:bodyPr/>
        <a:lstStyle/>
        <a:p>
          <a:endParaRPr lang="fi-FI"/>
        </a:p>
      </dgm:t>
    </dgm:pt>
    <dgm:pt modelId="{3561605E-EEA9-4033-AF29-A851452EF5D3}" type="parTrans" cxnId="{82DE0149-8566-4E08-B12C-7C72CF90B8B5}">
      <dgm:prSet/>
      <dgm:spPr/>
      <dgm:t>
        <a:bodyPr/>
        <a:lstStyle/>
        <a:p>
          <a:endParaRPr lang="fi-FI"/>
        </a:p>
      </dgm:t>
    </dgm:pt>
    <dgm:pt modelId="{F7D71A2D-3F43-422D-B706-B16C86D9C6DA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dirty="0" err="1">
              <a:solidFill>
                <a:schemeClr val="accent4"/>
              </a:solidFill>
              <a:latin typeface="+mj-lt"/>
            </a:rPr>
            <a:t>HyväIkä</a:t>
          </a:r>
          <a:r>
            <a:rPr lang="fi-FI" dirty="0">
              <a:solidFill>
                <a:schemeClr val="accent4"/>
              </a:solidFill>
              <a:latin typeface="+mj-lt"/>
            </a:rPr>
            <a:t>-hanke</a:t>
          </a:r>
        </a:p>
      </dgm:t>
    </dgm:pt>
    <dgm:pt modelId="{C50A6931-DF7B-4C84-B395-5E8806923640}" type="parTrans" cxnId="{6B52D78E-6E1A-446D-8CD7-CF824C5DF89B}">
      <dgm:prSet/>
      <dgm:spPr/>
      <dgm:t>
        <a:bodyPr/>
        <a:lstStyle/>
        <a:p>
          <a:endParaRPr lang="fi-FI"/>
        </a:p>
      </dgm:t>
    </dgm:pt>
    <dgm:pt modelId="{EAA6A67A-79E6-4CED-945B-CFECBACDDCFC}" type="sibTrans" cxnId="{6B52D78E-6E1A-446D-8CD7-CF824C5DF89B}">
      <dgm:prSet/>
      <dgm:spPr/>
      <dgm:t>
        <a:bodyPr/>
        <a:lstStyle/>
        <a:p>
          <a:endParaRPr lang="fi-FI"/>
        </a:p>
      </dgm:t>
    </dgm:pt>
    <dgm:pt modelId="{D4D979EA-62A9-4E4F-ACA1-1AB3BB5D593D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dirty="0" err="1">
              <a:solidFill>
                <a:schemeClr val="accent4"/>
              </a:solidFill>
              <a:latin typeface="+mj-lt"/>
            </a:rPr>
            <a:t>HyväHYTE</a:t>
          </a:r>
          <a:r>
            <a:rPr lang="fi-FI" dirty="0">
              <a:solidFill>
                <a:schemeClr val="accent4"/>
              </a:solidFill>
              <a:latin typeface="+mj-lt"/>
            </a:rPr>
            <a:t>-hanke</a:t>
          </a:r>
        </a:p>
      </dgm:t>
    </dgm:pt>
    <dgm:pt modelId="{A2798C9D-A6C5-4B28-9FDE-37BF4D807EC1}" type="parTrans" cxnId="{B7D3AB61-8F97-4E97-A5C2-AF346391EB37}">
      <dgm:prSet/>
      <dgm:spPr/>
      <dgm:t>
        <a:bodyPr/>
        <a:lstStyle/>
        <a:p>
          <a:endParaRPr lang="fi-FI"/>
        </a:p>
      </dgm:t>
    </dgm:pt>
    <dgm:pt modelId="{1A7C4373-013C-4F42-8C8D-EA0A9376B55B}" type="sibTrans" cxnId="{B7D3AB61-8F97-4E97-A5C2-AF346391EB37}">
      <dgm:prSet/>
      <dgm:spPr/>
      <dgm:t>
        <a:bodyPr/>
        <a:lstStyle/>
        <a:p>
          <a:endParaRPr lang="fi-FI"/>
        </a:p>
      </dgm:t>
    </dgm:pt>
    <dgm:pt modelId="{4F45E0D5-89BF-440E-8DBB-AD1B0350449A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dirty="0">
              <a:solidFill>
                <a:schemeClr val="accent4"/>
              </a:solidFill>
              <a:latin typeface="+mj-lt"/>
            </a:rPr>
            <a:t>Etäpalveluiden kehittämishanke</a:t>
          </a:r>
        </a:p>
      </dgm:t>
    </dgm:pt>
    <dgm:pt modelId="{F4257732-9A95-467A-9C94-85BABFC20F09}" type="parTrans" cxnId="{B4F17770-34C4-4A49-9DA7-D43D4007F565}">
      <dgm:prSet/>
      <dgm:spPr/>
      <dgm:t>
        <a:bodyPr/>
        <a:lstStyle/>
        <a:p>
          <a:endParaRPr lang="fi-FI"/>
        </a:p>
      </dgm:t>
    </dgm:pt>
    <dgm:pt modelId="{316C5930-5BF2-453F-ACB2-5F792BC75274}" type="sibTrans" cxnId="{B4F17770-34C4-4A49-9DA7-D43D4007F565}">
      <dgm:prSet/>
      <dgm:spPr/>
      <dgm:t>
        <a:bodyPr/>
        <a:lstStyle/>
        <a:p>
          <a:endParaRPr lang="fi-FI"/>
        </a:p>
      </dgm:t>
    </dgm:pt>
    <dgm:pt modelId="{313EFBB9-02F7-482E-8B9C-375E6D870C82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fi-FI" dirty="0">
              <a:solidFill>
                <a:schemeClr val="accent4"/>
              </a:solidFill>
              <a:latin typeface="+mj-lt"/>
            </a:rPr>
            <a:t>Ikäystävälliset kylät -hanke</a:t>
          </a:r>
        </a:p>
      </dgm:t>
    </dgm:pt>
    <dgm:pt modelId="{976D4AB1-E74E-4862-A472-1B42A7B2DB43}" type="parTrans" cxnId="{E8855477-1674-42C0-A0C6-ED53D8C1377D}">
      <dgm:prSet/>
      <dgm:spPr/>
      <dgm:t>
        <a:bodyPr/>
        <a:lstStyle/>
        <a:p>
          <a:endParaRPr lang="fi-FI"/>
        </a:p>
      </dgm:t>
    </dgm:pt>
    <dgm:pt modelId="{08857A5E-81E2-4770-9C7D-EAF483D7C09C}" type="sibTrans" cxnId="{E8855477-1674-42C0-A0C6-ED53D8C1377D}">
      <dgm:prSet/>
      <dgm:spPr/>
      <dgm:t>
        <a:bodyPr/>
        <a:lstStyle/>
        <a:p>
          <a:endParaRPr lang="fi-FI"/>
        </a:p>
      </dgm:t>
    </dgm:pt>
    <dgm:pt modelId="{FD92918E-4CC4-4DE6-BEE6-AA7A6B7E4F7E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>
              <a:solidFill>
                <a:schemeClr val="accent4"/>
              </a:solidFill>
              <a:latin typeface="+mj-lt"/>
            </a:rPr>
            <a:t>Asiakasraati</a:t>
          </a:r>
          <a:endParaRPr lang="fi-FI" dirty="0">
            <a:solidFill>
              <a:schemeClr val="accent4"/>
            </a:solidFill>
            <a:latin typeface="+mj-lt"/>
          </a:endParaRPr>
        </a:p>
      </dgm:t>
    </dgm:pt>
    <dgm:pt modelId="{56C1742A-AEB2-4369-A6E0-2003172A9913}" type="parTrans" cxnId="{40B4D11A-EB0D-4B00-A44E-1F890AED56E2}">
      <dgm:prSet/>
      <dgm:spPr/>
      <dgm:t>
        <a:bodyPr/>
        <a:lstStyle/>
        <a:p>
          <a:endParaRPr lang="fi-FI"/>
        </a:p>
      </dgm:t>
    </dgm:pt>
    <dgm:pt modelId="{F6F86AC0-B17A-42B9-A1FC-5A94616D94DF}" type="sibTrans" cxnId="{40B4D11A-EB0D-4B00-A44E-1F890AED56E2}">
      <dgm:prSet/>
      <dgm:spPr/>
      <dgm:t>
        <a:bodyPr/>
        <a:lstStyle/>
        <a:p>
          <a:endParaRPr lang="fi-FI"/>
        </a:p>
      </dgm:t>
    </dgm:pt>
    <dgm:pt modelId="{A4563F75-63AC-499E-BDB0-09E450B7F927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Asukasraati</a:t>
          </a:r>
        </a:p>
      </dgm:t>
    </dgm:pt>
    <dgm:pt modelId="{5DE8DE09-060D-4CE9-8601-2E36039B0B7D}" type="parTrans" cxnId="{6DFB06A4-218D-4360-AAED-3A97ED489DFA}">
      <dgm:prSet/>
      <dgm:spPr/>
      <dgm:t>
        <a:bodyPr/>
        <a:lstStyle/>
        <a:p>
          <a:endParaRPr lang="fi-FI"/>
        </a:p>
      </dgm:t>
    </dgm:pt>
    <dgm:pt modelId="{A5A1A601-C2A1-4111-9C7F-2F5314586318}" type="sibTrans" cxnId="{6DFB06A4-218D-4360-AAED-3A97ED489DFA}">
      <dgm:prSet/>
      <dgm:spPr/>
      <dgm:t>
        <a:bodyPr/>
        <a:lstStyle/>
        <a:p>
          <a:endParaRPr lang="fi-FI"/>
        </a:p>
      </dgm:t>
    </dgm:pt>
    <dgm:pt modelId="{D22110D5-8922-4EA7-BA8D-83D236AEAA54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Kotihoivan malli</a:t>
          </a:r>
        </a:p>
      </dgm:t>
    </dgm:pt>
    <dgm:pt modelId="{459B9607-154D-4441-A3C4-E7250B53EDB2}" type="parTrans" cxnId="{957C5C74-37BA-4BA6-9008-EA2E886013A9}">
      <dgm:prSet/>
      <dgm:spPr/>
      <dgm:t>
        <a:bodyPr/>
        <a:lstStyle/>
        <a:p>
          <a:endParaRPr lang="fi-FI"/>
        </a:p>
      </dgm:t>
    </dgm:pt>
    <dgm:pt modelId="{73BEE3C9-2D42-4D44-B6E9-A97977F94AF0}" type="sibTrans" cxnId="{957C5C74-37BA-4BA6-9008-EA2E886013A9}">
      <dgm:prSet/>
      <dgm:spPr/>
      <dgm:t>
        <a:bodyPr/>
        <a:lstStyle/>
        <a:p>
          <a:endParaRPr lang="fi-FI"/>
        </a:p>
      </dgm:t>
    </dgm:pt>
    <dgm:pt modelId="{F46B59EE-CA15-4884-A293-1DF3B9CEA1E0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Hyvän vanhuuden osaamiskeskus</a:t>
          </a:r>
        </a:p>
      </dgm:t>
    </dgm:pt>
    <dgm:pt modelId="{58769227-DAA8-461E-928D-500CD99E9DE2}" type="parTrans" cxnId="{880ECF40-DD8B-4B56-9E26-ABF00307FF7F}">
      <dgm:prSet/>
      <dgm:spPr/>
      <dgm:t>
        <a:bodyPr/>
        <a:lstStyle/>
        <a:p>
          <a:endParaRPr lang="fi-FI"/>
        </a:p>
      </dgm:t>
    </dgm:pt>
    <dgm:pt modelId="{1F810D26-C1D7-41D3-8F1C-F8E1A58BAFED}" type="sibTrans" cxnId="{880ECF40-DD8B-4B56-9E26-ABF00307FF7F}">
      <dgm:prSet/>
      <dgm:spPr/>
      <dgm:t>
        <a:bodyPr/>
        <a:lstStyle/>
        <a:p>
          <a:endParaRPr lang="fi-FI"/>
        </a:p>
      </dgm:t>
    </dgm:pt>
    <dgm:pt modelId="{6B0418BB-BC42-44E9-A55A-5DC711896B0F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”RAI-käyttöönottoprojekti”</a:t>
          </a:r>
        </a:p>
      </dgm:t>
    </dgm:pt>
    <dgm:pt modelId="{DB7969DF-BFCE-4C7E-A836-1883438C9D7E}" type="parTrans" cxnId="{17B94860-42AB-48CB-973B-309B2A84F962}">
      <dgm:prSet/>
      <dgm:spPr/>
      <dgm:t>
        <a:bodyPr/>
        <a:lstStyle/>
        <a:p>
          <a:endParaRPr lang="fi-FI"/>
        </a:p>
      </dgm:t>
    </dgm:pt>
    <dgm:pt modelId="{FB079629-BA47-4F85-A726-2B0238954A8F}" type="sibTrans" cxnId="{17B94860-42AB-48CB-973B-309B2A84F962}">
      <dgm:prSet/>
      <dgm:spPr/>
      <dgm:t>
        <a:bodyPr/>
        <a:lstStyle/>
        <a:p>
          <a:endParaRPr lang="fi-FI"/>
        </a:p>
      </dgm:t>
    </dgm:pt>
    <dgm:pt modelId="{FD2A0026-7869-411F-A8F1-9A2EFBB02F5D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Omaishoidon kehittämisprojekti</a:t>
          </a:r>
        </a:p>
      </dgm:t>
    </dgm:pt>
    <dgm:pt modelId="{0E301640-93FC-49DF-B029-B9C61ABE6644}" type="parTrans" cxnId="{DF171E04-EC8B-40A4-AC0A-C93E4F01A837}">
      <dgm:prSet/>
      <dgm:spPr/>
      <dgm:t>
        <a:bodyPr/>
        <a:lstStyle/>
        <a:p>
          <a:endParaRPr lang="fi-FI"/>
        </a:p>
      </dgm:t>
    </dgm:pt>
    <dgm:pt modelId="{DD230EE0-D9D1-4F77-A7A9-81D1683D1A74}" type="sibTrans" cxnId="{DF171E04-EC8B-40A4-AC0A-C93E4F01A837}">
      <dgm:prSet/>
      <dgm:spPr/>
      <dgm:t>
        <a:bodyPr/>
        <a:lstStyle/>
        <a:p>
          <a:endParaRPr lang="fi-FI"/>
        </a:p>
      </dgm:t>
    </dgm:pt>
    <dgm:pt modelId="{7ADB51C7-4AA9-4760-B3C5-D080E38F610E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Aluevaltuusto</a:t>
          </a:r>
        </a:p>
      </dgm:t>
    </dgm:pt>
    <dgm:pt modelId="{7FF8DA56-43FA-47EA-86BD-C38D9A5214CB}" type="parTrans" cxnId="{7DD49BAE-7B49-42E4-BFF9-2CE2B86DDEFE}">
      <dgm:prSet/>
      <dgm:spPr/>
      <dgm:t>
        <a:bodyPr/>
        <a:lstStyle/>
        <a:p>
          <a:endParaRPr lang="fi-FI"/>
        </a:p>
      </dgm:t>
    </dgm:pt>
    <dgm:pt modelId="{FF87E52D-D77E-4DE0-AE9B-2119153516BD}" type="sibTrans" cxnId="{7DD49BAE-7B49-42E4-BFF9-2CE2B86DDEFE}">
      <dgm:prSet/>
      <dgm:spPr/>
      <dgm:t>
        <a:bodyPr/>
        <a:lstStyle/>
        <a:p>
          <a:endParaRPr lang="fi-FI"/>
        </a:p>
      </dgm:t>
    </dgm:pt>
    <dgm:pt modelId="{89A344B2-2A6F-4658-97E2-3567529AC874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Aluehallitus</a:t>
          </a:r>
        </a:p>
      </dgm:t>
    </dgm:pt>
    <dgm:pt modelId="{AB84673C-0CAD-4951-BC0C-F19FFED5F2F5}" type="parTrans" cxnId="{FCC1E5F4-A567-476B-B5C9-51E3DE7F79DF}">
      <dgm:prSet/>
      <dgm:spPr/>
      <dgm:t>
        <a:bodyPr/>
        <a:lstStyle/>
        <a:p>
          <a:endParaRPr lang="fi-FI"/>
        </a:p>
      </dgm:t>
    </dgm:pt>
    <dgm:pt modelId="{E6CA0B68-BCD5-4254-BB57-5F158716CB49}" type="sibTrans" cxnId="{FCC1E5F4-A567-476B-B5C9-51E3DE7F79DF}">
      <dgm:prSet/>
      <dgm:spPr/>
      <dgm:t>
        <a:bodyPr/>
        <a:lstStyle/>
        <a:p>
          <a:endParaRPr lang="fi-FI"/>
        </a:p>
      </dgm:t>
    </dgm:pt>
    <dgm:pt modelId="{24EE3E6C-263E-464C-A1D6-F12A2C3B4B2D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  <a:cs typeface="Poppins ExtraLight"/>
            </a:rPr>
            <a:t>Vanhusneuvosto</a:t>
          </a:r>
        </a:p>
      </dgm:t>
    </dgm:pt>
    <dgm:pt modelId="{B84ADEE7-53F6-4827-80FF-8C2C1532EB23}" type="parTrans" cxnId="{B69E377D-0958-4190-960F-73AC98E117B3}">
      <dgm:prSet/>
      <dgm:spPr/>
      <dgm:t>
        <a:bodyPr/>
        <a:lstStyle/>
        <a:p>
          <a:endParaRPr lang="fi-FI"/>
        </a:p>
      </dgm:t>
    </dgm:pt>
    <dgm:pt modelId="{53805566-DC35-4C5B-9C47-9DCC24BDCFFB}" type="sibTrans" cxnId="{B69E377D-0958-4190-960F-73AC98E117B3}">
      <dgm:prSet/>
      <dgm:spPr/>
      <dgm:t>
        <a:bodyPr/>
        <a:lstStyle/>
        <a:p>
          <a:endParaRPr lang="fi-FI"/>
        </a:p>
      </dgm:t>
    </dgm:pt>
    <dgm:pt modelId="{20450107-C042-41AB-8E0E-5BF3505FC127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  <a:cs typeface="Poppins ExtraLight"/>
            </a:rPr>
            <a:t>Vanhusjaosto</a:t>
          </a:r>
        </a:p>
      </dgm:t>
    </dgm:pt>
    <dgm:pt modelId="{ACD860D1-A396-4D54-B556-89D0F4138D68}" type="parTrans" cxnId="{F04D867A-E05E-4F70-BDDE-6601CE5D3490}">
      <dgm:prSet/>
      <dgm:spPr/>
      <dgm:t>
        <a:bodyPr/>
        <a:lstStyle/>
        <a:p>
          <a:endParaRPr lang="fi-FI"/>
        </a:p>
      </dgm:t>
    </dgm:pt>
    <dgm:pt modelId="{763E3857-A92E-403D-BEEE-6F20D0A90ADF}" type="sibTrans" cxnId="{F04D867A-E05E-4F70-BDDE-6601CE5D3490}">
      <dgm:prSet/>
      <dgm:spPr/>
      <dgm:t>
        <a:bodyPr/>
        <a:lstStyle/>
        <a:p>
          <a:endParaRPr lang="fi-FI"/>
        </a:p>
      </dgm:t>
    </dgm:pt>
    <dgm:pt modelId="{61F6A20D-5B2A-46C5-B58E-7BFFE7A00411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  <a:cs typeface="Poppins ExtraLight"/>
            </a:rPr>
            <a:t>Tulevaisuusjaosto</a:t>
          </a:r>
        </a:p>
      </dgm:t>
    </dgm:pt>
    <dgm:pt modelId="{0F271EEB-41CC-4DC4-B51D-83274D68916A}" type="parTrans" cxnId="{DA0F6382-59B1-46E4-89C7-81ECF0DE77D2}">
      <dgm:prSet/>
      <dgm:spPr/>
      <dgm:t>
        <a:bodyPr/>
        <a:lstStyle/>
        <a:p>
          <a:endParaRPr lang="fi-FI"/>
        </a:p>
      </dgm:t>
    </dgm:pt>
    <dgm:pt modelId="{C909437E-EB51-42F2-8BE2-FDA315E73241}" type="sibTrans" cxnId="{DA0F6382-59B1-46E4-89C7-81ECF0DE77D2}">
      <dgm:prSet/>
      <dgm:spPr/>
      <dgm:t>
        <a:bodyPr/>
        <a:lstStyle/>
        <a:p>
          <a:endParaRPr lang="fi-FI"/>
        </a:p>
      </dgm:t>
    </dgm:pt>
    <dgm:pt modelId="{8D35C040-7E6C-4F45-AE46-8F41730B3AEC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  <a:cs typeface="Poppins ExtraLight"/>
            </a:rPr>
            <a:t>Kansalliskielilautakunta</a:t>
          </a:r>
        </a:p>
      </dgm:t>
    </dgm:pt>
    <dgm:pt modelId="{B741396C-C83F-490C-AFCA-CB85684A08FB}" type="parTrans" cxnId="{37D2C64E-26C6-4FC1-9A60-C9C9E9D4D396}">
      <dgm:prSet/>
      <dgm:spPr/>
      <dgm:t>
        <a:bodyPr/>
        <a:lstStyle/>
        <a:p>
          <a:endParaRPr lang="fi-FI"/>
        </a:p>
      </dgm:t>
    </dgm:pt>
    <dgm:pt modelId="{E7372CF0-0075-43B4-A632-9E70E0D5FF2A}" type="sibTrans" cxnId="{37D2C64E-26C6-4FC1-9A60-C9C9E9D4D396}">
      <dgm:prSet/>
      <dgm:spPr/>
      <dgm:t>
        <a:bodyPr/>
        <a:lstStyle/>
        <a:p>
          <a:endParaRPr lang="fi-FI"/>
        </a:p>
      </dgm:t>
    </dgm:pt>
    <dgm:pt modelId="{60BA7ED9-82BC-418E-8FB8-E171143CC464}">
      <dgm:prSet/>
      <dgm:spPr>
        <a:solidFill>
          <a:schemeClr val="accent6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  <a:cs typeface="Poppins ExtraLight"/>
            </a:rPr>
            <a:t>Monikulttuurisuus-asianneuvottelukunta</a:t>
          </a:r>
          <a:endParaRPr lang="fi-FI" dirty="0">
            <a:solidFill>
              <a:schemeClr val="accent4"/>
            </a:solidFill>
            <a:latin typeface="+mj-lt"/>
          </a:endParaRPr>
        </a:p>
      </dgm:t>
    </dgm:pt>
    <dgm:pt modelId="{4AC9BC52-4090-4D67-BFE4-2348F781B840}" type="parTrans" cxnId="{5B0FE2E9-0C77-46E8-89AA-44A065E85644}">
      <dgm:prSet/>
      <dgm:spPr/>
      <dgm:t>
        <a:bodyPr/>
        <a:lstStyle/>
        <a:p>
          <a:endParaRPr lang="fi-FI"/>
        </a:p>
      </dgm:t>
    </dgm:pt>
    <dgm:pt modelId="{6670D33F-E42E-4B6A-8AE4-BBCDFFD817AD}" type="sibTrans" cxnId="{5B0FE2E9-0C77-46E8-89AA-44A065E85644}">
      <dgm:prSet/>
      <dgm:spPr/>
      <dgm:t>
        <a:bodyPr/>
        <a:lstStyle/>
        <a:p>
          <a:endParaRPr lang="fi-FI"/>
        </a:p>
      </dgm:t>
    </dgm:pt>
    <dgm:pt modelId="{55CD90A2-2C0C-45DC-84FF-F7E65215280B}" type="pres">
      <dgm:prSet presAssocID="{0F8D9EE2-E9CD-48A8-BF68-655C401B4E32}" presName="Name0" presStyleCnt="0">
        <dgm:presLayoutVars>
          <dgm:dir/>
          <dgm:animLvl val="lvl"/>
          <dgm:resizeHandles val="exact"/>
        </dgm:presLayoutVars>
      </dgm:prSet>
      <dgm:spPr/>
    </dgm:pt>
    <dgm:pt modelId="{B7C7D46C-0973-4EF8-A627-7DB2ED47EF9E}" type="pres">
      <dgm:prSet presAssocID="{83A10AA2-0B36-424F-8A70-9F74241E8D13}" presName="composite" presStyleCnt="0"/>
      <dgm:spPr/>
    </dgm:pt>
    <dgm:pt modelId="{FF2ECF72-DB9D-4154-BD28-3B2A69696290}" type="pres">
      <dgm:prSet presAssocID="{83A10AA2-0B36-424F-8A70-9F74241E8D13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E10DC5FD-9C8E-429C-8E53-813550B2F3E8}" type="pres">
      <dgm:prSet presAssocID="{83A10AA2-0B36-424F-8A70-9F74241E8D13}" presName="desTx" presStyleLbl="alignAccFollowNode1" presStyleIdx="0" presStyleCnt="4">
        <dgm:presLayoutVars>
          <dgm:bulletEnabled val="1"/>
        </dgm:presLayoutVars>
      </dgm:prSet>
      <dgm:spPr/>
    </dgm:pt>
    <dgm:pt modelId="{537496FC-CB3F-4B50-90BF-812930BD168C}" type="pres">
      <dgm:prSet presAssocID="{2EBB030B-4131-41F3-A615-8BA1FC2D8AD1}" presName="space" presStyleCnt="0"/>
      <dgm:spPr/>
    </dgm:pt>
    <dgm:pt modelId="{3029A0C0-879F-4C3F-B457-F1F2EE4C8255}" type="pres">
      <dgm:prSet presAssocID="{79A69364-0027-47ED-8252-290EE132CEA0}" presName="composite" presStyleCnt="0"/>
      <dgm:spPr/>
    </dgm:pt>
    <dgm:pt modelId="{B26F7A2E-2652-4DB2-A5A1-979FBFB552C3}" type="pres">
      <dgm:prSet presAssocID="{79A69364-0027-47ED-8252-290EE132CEA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B16DDBAF-7FF5-4280-A5AE-11216128DC13}" type="pres">
      <dgm:prSet presAssocID="{79A69364-0027-47ED-8252-290EE132CEA0}" presName="desTx" presStyleLbl="alignAccFollowNode1" presStyleIdx="1" presStyleCnt="4" custLinFactNeighborY="-215">
        <dgm:presLayoutVars>
          <dgm:bulletEnabled val="1"/>
        </dgm:presLayoutVars>
      </dgm:prSet>
      <dgm:spPr/>
    </dgm:pt>
    <dgm:pt modelId="{ACFB7E54-980A-43F3-B2B3-6BE129805900}" type="pres">
      <dgm:prSet presAssocID="{72EE4CAD-37D8-46C0-9B41-E6EA8AE1E9D7}" presName="space" presStyleCnt="0"/>
      <dgm:spPr/>
    </dgm:pt>
    <dgm:pt modelId="{8AAC392A-81C1-4CE3-A814-B86570B3911F}" type="pres">
      <dgm:prSet presAssocID="{A8B0ED47-C114-4D23-B226-31C6FABEC72D}" presName="composite" presStyleCnt="0"/>
      <dgm:spPr/>
    </dgm:pt>
    <dgm:pt modelId="{8E8DB9C2-E542-4C4A-B96C-2D1EB5FF90AA}" type="pres">
      <dgm:prSet presAssocID="{A8B0ED47-C114-4D23-B226-31C6FABEC72D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7C4C2195-2767-42AB-9FF4-DE1BBB449B3E}" type="pres">
      <dgm:prSet presAssocID="{A8B0ED47-C114-4D23-B226-31C6FABEC72D}" presName="desTx" presStyleLbl="alignAccFollowNode1" presStyleIdx="2" presStyleCnt="4">
        <dgm:presLayoutVars>
          <dgm:bulletEnabled val="1"/>
        </dgm:presLayoutVars>
      </dgm:prSet>
      <dgm:spPr/>
    </dgm:pt>
    <dgm:pt modelId="{F82A5652-544F-4243-9797-11C9EA45B3B3}" type="pres">
      <dgm:prSet presAssocID="{41AEA0ED-A552-4259-9846-258447832C68}" presName="space" presStyleCnt="0"/>
      <dgm:spPr/>
    </dgm:pt>
    <dgm:pt modelId="{7B6D0014-D48F-4305-9090-0998A9DEBAC9}" type="pres">
      <dgm:prSet presAssocID="{E73ABFCD-C1E7-4472-9528-CA5E55B23299}" presName="composite" presStyleCnt="0"/>
      <dgm:spPr/>
    </dgm:pt>
    <dgm:pt modelId="{B9A31035-BC42-4DA8-AF19-804F60F145EC}" type="pres">
      <dgm:prSet presAssocID="{E73ABFCD-C1E7-4472-9528-CA5E55B23299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4448B554-0FA9-4A8E-B565-FD90C090FAF2}" type="pres">
      <dgm:prSet presAssocID="{E73ABFCD-C1E7-4472-9528-CA5E55B23299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DF171E04-EC8B-40A4-AC0A-C93E4F01A837}" srcId="{A8B0ED47-C114-4D23-B226-31C6FABEC72D}" destId="{FD2A0026-7869-411F-A8F1-9A2EFBB02F5D}" srcOrd="6" destOrd="0" parTransId="{0E301640-93FC-49DF-B029-B9C61ABE6644}" sibTransId="{DD230EE0-D9D1-4F77-A7A9-81D1683D1A74}"/>
    <dgm:cxn modelId="{EF6CD604-33F2-473E-98EE-E4C7B4EB2621}" type="presOf" srcId="{89A344B2-2A6F-4658-97E2-3567529AC874}" destId="{4448B554-0FA9-4A8E-B565-FD90C090FAF2}" srcOrd="0" destOrd="1" presId="urn:microsoft.com/office/officeart/2005/8/layout/hList1"/>
    <dgm:cxn modelId="{9BE38405-348C-46C6-B546-A7A5B4FE918E}" type="presOf" srcId="{6B0418BB-BC42-44E9-A55A-5DC711896B0F}" destId="{7C4C2195-2767-42AB-9FF4-DE1BBB449B3E}" srcOrd="0" destOrd="9" presId="urn:microsoft.com/office/officeart/2005/8/layout/hList1"/>
    <dgm:cxn modelId="{5DA41D06-5CCC-46A7-B270-35A1AEAE6C67}" type="presOf" srcId="{A8B0ED47-C114-4D23-B226-31C6FABEC72D}" destId="{8E8DB9C2-E542-4C4A-B96C-2D1EB5FF90AA}" srcOrd="0" destOrd="0" presId="urn:microsoft.com/office/officeart/2005/8/layout/hList1"/>
    <dgm:cxn modelId="{75B58709-F212-4029-A621-36A34BA0C7A6}" type="presOf" srcId="{7F08CD8F-1C5F-43F9-A723-F739B3B65C99}" destId="{B16DDBAF-7FF5-4280-A5AE-11216128DC13}" srcOrd="0" destOrd="3" presId="urn:microsoft.com/office/officeart/2005/8/layout/hList1"/>
    <dgm:cxn modelId="{64470F14-0CDA-491C-9E96-A1EB6148997C}" type="presOf" srcId="{83A10AA2-0B36-424F-8A70-9F74241E8D13}" destId="{FF2ECF72-DB9D-4154-BD28-3B2A69696290}" srcOrd="0" destOrd="0" presId="urn:microsoft.com/office/officeart/2005/8/layout/hList1"/>
    <dgm:cxn modelId="{CBD0C015-BCBA-43D5-8BCB-84FDF1AF25CE}" srcId="{83A10AA2-0B36-424F-8A70-9F74241E8D13}" destId="{D40EF930-7C0A-4D4E-80C5-2802DC3583E2}" srcOrd="2" destOrd="0" parTransId="{7ACBCA8D-6DCD-48B3-81BC-D06B32090C15}" sibTransId="{0DDFF166-53AB-49A6-B2DF-ECB616103B18}"/>
    <dgm:cxn modelId="{40B4D11A-EB0D-4B00-A44E-1F890AED56E2}" srcId="{A8B0ED47-C114-4D23-B226-31C6FABEC72D}" destId="{FD92918E-4CC4-4DE6-BEE6-AA7A6B7E4F7E}" srcOrd="1" destOrd="0" parTransId="{56C1742A-AEB2-4369-A6E0-2003172A9913}" sibTransId="{F6F86AC0-B17A-42B9-A1FC-5A94616D94DF}"/>
    <dgm:cxn modelId="{BB656121-0FDE-4712-BB0F-8A6C2ED359D8}" type="presOf" srcId="{D40EF930-7C0A-4D4E-80C5-2802DC3583E2}" destId="{E10DC5FD-9C8E-429C-8E53-813550B2F3E8}" srcOrd="0" destOrd="2" presId="urn:microsoft.com/office/officeart/2005/8/layout/hList1"/>
    <dgm:cxn modelId="{78770830-749B-43C2-91B3-59F5B2E574FD}" type="presOf" srcId="{A68F01FA-5FCF-4EAF-9BD2-01DD6BBAEC64}" destId="{E10DC5FD-9C8E-429C-8E53-813550B2F3E8}" srcOrd="0" destOrd="0" presId="urn:microsoft.com/office/officeart/2005/8/layout/hList1"/>
    <dgm:cxn modelId="{8DA0A636-E111-42C7-94B7-82C8FE6A73D1}" type="presOf" srcId="{313EFBB9-02F7-482E-8B9C-375E6D870C82}" destId="{7C4C2195-2767-42AB-9FF4-DE1BBB449B3E}" srcOrd="0" destOrd="4" presId="urn:microsoft.com/office/officeart/2005/8/layout/hList1"/>
    <dgm:cxn modelId="{92A4343C-A90A-4204-80D1-7B860EE8D843}" srcId="{0F8D9EE2-E9CD-48A8-BF68-655C401B4E32}" destId="{A8B0ED47-C114-4D23-B226-31C6FABEC72D}" srcOrd="2" destOrd="0" parTransId="{84E0DE20-D674-4938-9DD4-851EEF3875C6}" sibTransId="{41AEA0ED-A552-4259-9846-258447832C68}"/>
    <dgm:cxn modelId="{880ECF40-DD8B-4B56-9E26-ABF00307FF7F}" srcId="{A8B0ED47-C114-4D23-B226-31C6FABEC72D}" destId="{F46B59EE-CA15-4884-A293-1DF3B9CEA1E0}" srcOrd="4" destOrd="0" parTransId="{58769227-DAA8-461E-928D-500CD99E9DE2}" sibTransId="{1F810D26-C1D7-41D3-8F1C-F8E1A58BAFED}"/>
    <dgm:cxn modelId="{17B94860-42AB-48CB-973B-309B2A84F962}" srcId="{A8B0ED47-C114-4D23-B226-31C6FABEC72D}" destId="{6B0418BB-BC42-44E9-A55A-5DC711896B0F}" srcOrd="5" destOrd="0" parTransId="{DB7969DF-BFCE-4C7E-A836-1883438C9D7E}" sibTransId="{FB079629-BA47-4F85-A726-2B0238954A8F}"/>
    <dgm:cxn modelId="{B7D3AB61-8F97-4E97-A5C2-AF346391EB37}" srcId="{397E57B3-9EAF-4180-831C-73986B41B093}" destId="{D4D979EA-62A9-4E4F-ACA1-1AB3BB5D593D}" srcOrd="1" destOrd="0" parTransId="{A2798C9D-A6C5-4B28-9FDE-37BF4D807EC1}" sibTransId="{1A7C4373-013C-4F42-8C8D-EA0A9376B55B}"/>
    <dgm:cxn modelId="{5F9F3864-2928-4BF4-8275-D0277848673D}" srcId="{0F8D9EE2-E9CD-48A8-BF68-655C401B4E32}" destId="{83A10AA2-0B36-424F-8A70-9F74241E8D13}" srcOrd="0" destOrd="0" parTransId="{36BAA6AA-B09A-481C-803E-A22C1616A7B4}" sibTransId="{2EBB030B-4131-41F3-A615-8BA1FC2D8AD1}"/>
    <dgm:cxn modelId="{C5483E66-D896-4D51-BEEF-6A85F4349F4A}" type="presOf" srcId="{FD92918E-4CC4-4DE6-BEE6-AA7A6B7E4F7E}" destId="{7C4C2195-2767-42AB-9FF4-DE1BBB449B3E}" srcOrd="0" destOrd="5" presId="urn:microsoft.com/office/officeart/2005/8/layout/hList1"/>
    <dgm:cxn modelId="{3427C268-8A6F-4251-AB93-7EEAC5E0322A}" type="presOf" srcId="{859BF9E3-4719-427B-9EF0-B9D6970F2069}" destId="{B16DDBAF-7FF5-4280-A5AE-11216128DC13}" srcOrd="0" destOrd="2" presId="urn:microsoft.com/office/officeart/2005/8/layout/hList1"/>
    <dgm:cxn modelId="{82DE0149-8566-4E08-B12C-7C72CF90B8B5}" srcId="{0F8D9EE2-E9CD-48A8-BF68-655C401B4E32}" destId="{E73ABFCD-C1E7-4472-9528-CA5E55B23299}" srcOrd="3" destOrd="0" parTransId="{3561605E-EEA9-4033-AF29-A851452EF5D3}" sibTransId="{9CD3EEC6-215F-43D3-AEDF-0237A1BE4029}"/>
    <dgm:cxn modelId="{B8F22649-91DA-40A3-9137-4FF2455883AA}" type="presOf" srcId="{60BA7ED9-82BC-418E-8FB8-E171143CC464}" destId="{4448B554-0FA9-4A8E-B565-FD90C090FAF2}" srcOrd="0" destOrd="6" presId="urn:microsoft.com/office/officeart/2005/8/layout/hList1"/>
    <dgm:cxn modelId="{4503316A-9A5E-433B-AF18-A133AD3B37BA}" type="presOf" srcId="{24EE3E6C-263E-464C-A1D6-F12A2C3B4B2D}" destId="{4448B554-0FA9-4A8E-B565-FD90C090FAF2}" srcOrd="0" destOrd="2" presId="urn:microsoft.com/office/officeart/2005/8/layout/hList1"/>
    <dgm:cxn modelId="{1CD9734A-AFE3-4D19-B204-187EC4FE8C82}" type="presOf" srcId="{0F8D9EE2-E9CD-48A8-BF68-655C401B4E32}" destId="{55CD90A2-2C0C-45DC-84FF-F7E65215280B}" srcOrd="0" destOrd="0" presId="urn:microsoft.com/office/officeart/2005/8/layout/hList1"/>
    <dgm:cxn modelId="{62BCF54C-10E5-441A-A12B-77B8A282ECC3}" srcId="{79A69364-0027-47ED-8252-290EE132CEA0}" destId="{859BF9E3-4719-427B-9EF0-B9D6970F2069}" srcOrd="2" destOrd="0" parTransId="{B3154620-E58C-49E6-9175-F6FEE7062E48}" sibTransId="{4F481C56-1A15-4C35-84F5-6156A8ED8E2B}"/>
    <dgm:cxn modelId="{37D2C64E-26C6-4FC1-9A60-C9C9E9D4D396}" srcId="{E73ABFCD-C1E7-4472-9528-CA5E55B23299}" destId="{8D35C040-7E6C-4F45-AE46-8F41730B3AEC}" srcOrd="5" destOrd="0" parTransId="{B741396C-C83F-490C-AFCA-CB85684A08FB}" sibTransId="{E7372CF0-0075-43B4-A632-9E70E0D5FF2A}"/>
    <dgm:cxn modelId="{A8DF436F-C5AA-4A1E-8924-DC16AE3A8903}" type="presOf" srcId="{D4D979EA-62A9-4E4F-ACA1-1AB3BB5D593D}" destId="{7C4C2195-2767-42AB-9FF4-DE1BBB449B3E}" srcOrd="0" destOrd="2" presId="urn:microsoft.com/office/officeart/2005/8/layout/hList1"/>
    <dgm:cxn modelId="{B4F17770-34C4-4A49-9DA7-D43D4007F565}" srcId="{397E57B3-9EAF-4180-831C-73986B41B093}" destId="{4F45E0D5-89BF-440E-8DBB-AD1B0350449A}" srcOrd="2" destOrd="0" parTransId="{F4257732-9A95-467A-9C94-85BABFC20F09}" sibTransId="{316C5930-5BF2-453F-ACB2-5F792BC75274}"/>
    <dgm:cxn modelId="{59168650-7DF2-40E1-93BF-F62784CE3EF2}" type="presOf" srcId="{D22110D5-8922-4EA7-BA8D-83D236AEAA54}" destId="{7C4C2195-2767-42AB-9FF4-DE1BBB449B3E}" srcOrd="0" destOrd="7" presId="urn:microsoft.com/office/officeart/2005/8/layout/hList1"/>
    <dgm:cxn modelId="{957C5C74-37BA-4BA6-9008-EA2E886013A9}" srcId="{A8B0ED47-C114-4D23-B226-31C6FABEC72D}" destId="{D22110D5-8922-4EA7-BA8D-83D236AEAA54}" srcOrd="3" destOrd="0" parTransId="{459B9607-154D-4441-A3C4-E7250B53EDB2}" sibTransId="{73BEE3C9-2D42-4D44-B6E9-A97977F94AF0}"/>
    <dgm:cxn modelId="{E8855477-1674-42C0-A0C6-ED53D8C1377D}" srcId="{397E57B3-9EAF-4180-831C-73986B41B093}" destId="{313EFBB9-02F7-482E-8B9C-375E6D870C82}" srcOrd="3" destOrd="0" parTransId="{976D4AB1-E74E-4862-A472-1B42A7B2DB43}" sibTransId="{08857A5E-81E2-4770-9C7D-EAF483D7C09C}"/>
    <dgm:cxn modelId="{26282358-3719-4E04-9F1B-F8D29F5A3E79}" type="presOf" srcId="{E73ABFCD-C1E7-4472-9528-CA5E55B23299}" destId="{B9A31035-BC42-4DA8-AF19-804F60F145EC}" srcOrd="0" destOrd="0" presId="urn:microsoft.com/office/officeart/2005/8/layout/hList1"/>
    <dgm:cxn modelId="{F04D867A-E05E-4F70-BDDE-6601CE5D3490}" srcId="{E73ABFCD-C1E7-4472-9528-CA5E55B23299}" destId="{20450107-C042-41AB-8E0E-5BF3505FC127}" srcOrd="3" destOrd="0" parTransId="{ACD860D1-A396-4D54-B556-89D0F4138D68}" sibTransId="{763E3857-A92E-403D-BEEE-6F20D0A90ADF}"/>
    <dgm:cxn modelId="{B69E377D-0958-4190-960F-73AC98E117B3}" srcId="{E73ABFCD-C1E7-4472-9528-CA5E55B23299}" destId="{24EE3E6C-263E-464C-A1D6-F12A2C3B4B2D}" srcOrd="2" destOrd="0" parTransId="{B84ADEE7-53F6-4827-80FF-8C2C1532EB23}" sibTransId="{53805566-DC35-4C5B-9C47-9DCC24BDCFFB}"/>
    <dgm:cxn modelId="{DA0F6382-59B1-46E4-89C7-81ECF0DE77D2}" srcId="{E73ABFCD-C1E7-4472-9528-CA5E55B23299}" destId="{61F6A20D-5B2A-46C5-B58E-7BFFE7A00411}" srcOrd="4" destOrd="0" parTransId="{0F271EEB-41CC-4DC4-B51D-83274D68916A}" sibTransId="{C909437E-EB51-42F2-8BE2-FDA315E73241}"/>
    <dgm:cxn modelId="{79C12F89-9B55-4B3C-9F20-05C9BF3C10C7}" srcId="{79A69364-0027-47ED-8252-290EE132CEA0}" destId="{CA9EFE4D-E4AF-41CE-8190-8DBBE5049D42}" srcOrd="1" destOrd="0" parTransId="{ADE78C6F-5049-4C97-B749-63BC1D817EB5}" sibTransId="{AF4A84EE-2AE4-48B4-A0E6-657BA8CA6EAC}"/>
    <dgm:cxn modelId="{6B52D78E-6E1A-446D-8CD7-CF824C5DF89B}" srcId="{397E57B3-9EAF-4180-831C-73986B41B093}" destId="{F7D71A2D-3F43-422D-B706-B16C86D9C6DA}" srcOrd="0" destOrd="0" parTransId="{C50A6931-DF7B-4C84-B395-5E8806923640}" sibTransId="{EAA6A67A-79E6-4CED-945B-CFECBACDDCFC}"/>
    <dgm:cxn modelId="{5BB3DB90-E3F2-4088-9CBF-0C401A0BDAA1}" srcId="{79A69364-0027-47ED-8252-290EE132CEA0}" destId="{E2CB08F5-92CE-4D09-AA04-9515E71DC6D3}" srcOrd="0" destOrd="0" parTransId="{65177072-7C6C-4442-A427-5D812CEFC415}" sibTransId="{D8162CD6-8E1F-468F-934F-5C802C1D224A}"/>
    <dgm:cxn modelId="{6DFB06A4-218D-4360-AAED-3A97ED489DFA}" srcId="{A8B0ED47-C114-4D23-B226-31C6FABEC72D}" destId="{A4563F75-63AC-499E-BDB0-09E450B7F927}" srcOrd="2" destOrd="0" parTransId="{5DE8DE09-060D-4CE9-8601-2E36039B0B7D}" sibTransId="{A5A1A601-C2A1-4111-9C7F-2F5314586318}"/>
    <dgm:cxn modelId="{DD6B80A5-391D-4E6D-BF8F-900AD1219CB8}" type="presOf" srcId="{7ADB51C7-4AA9-4760-B3C5-D080E38F610E}" destId="{4448B554-0FA9-4A8E-B565-FD90C090FAF2}" srcOrd="0" destOrd="0" presId="urn:microsoft.com/office/officeart/2005/8/layout/hList1"/>
    <dgm:cxn modelId="{947BE2A8-C675-455F-B5E7-23206F44D702}" type="presOf" srcId="{8D35C040-7E6C-4F45-AE46-8F41730B3AEC}" destId="{4448B554-0FA9-4A8E-B565-FD90C090FAF2}" srcOrd="0" destOrd="5" presId="urn:microsoft.com/office/officeart/2005/8/layout/hList1"/>
    <dgm:cxn modelId="{8C9328A9-5C2B-4011-A14E-B5875159DAA7}" type="presOf" srcId="{FD2A0026-7869-411F-A8F1-9A2EFBB02F5D}" destId="{7C4C2195-2767-42AB-9FF4-DE1BBB449B3E}" srcOrd="0" destOrd="10" presId="urn:microsoft.com/office/officeart/2005/8/layout/hList1"/>
    <dgm:cxn modelId="{2E7E2DAE-B0B1-49E7-9B10-CA25C1F66596}" srcId="{A8B0ED47-C114-4D23-B226-31C6FABEC72D}" destId="{397E57B3-9EAF-4180-831C-73986B41B093}" srcOrd="0" destOrd="0" parTransId="{57B67209-7F55-4CD8-A246-CA04E9C9FEDB}" sibTransId="{07A9EA8D-B566-4D91-B607-904905A49E28}"/>
    <dgm:cxn modelId="{7DD49BAE-7B49-42E4-BFF9-2CE2B86DDEFE}" srcId="{E73ABFCD-C1E7-4472-9528-CA5E55B23299}" destId="{7ADB51C7-4AA9-4760-B3C5-D080E38F610E}" srcOrd="0" destOrd="0" parTransId="{7FF8DA56-43FA-47EA-86BD-C38D9A5214CB}" sibTransId="{FF87E52D-D77E-4DE0-AE9B-2119153516BD}"/>
    <dgm:cxn modelId="{63E2C7B5-8B9C-4156-921C-8148487076E8}" type="presOf" srcId="{4F45E0D5-89BF-440E-8DBB-AD1B0350449A}" destId="{7C4C2195-2767-42AB-9FF4-DE1BBB449B3E}" srcOrd="0" destOrd="3" presId="urn:microsoft.com/office/officeart/2005/8/layout/hList1"/>
    <dgm:cxn modelId="{206BDEBC-906D-4423-BF62-3DD7FE38482A}" type="presOf" srcId="{E2CB08F5-92CE-4D09-AA04-9515E71DC6D3}" destId="{B16DDBAF-7FF5-4280-A5AE-11216128DC13}" srcOrd="0" destOrd="0" presId="urn:microsoft.com/office/officeart/2005/8/layout/hList1"/>
    <dgm:cxn modelId="{65211BC4-6ED7-47D5-987A-3261F62A2BFE}" srcId="{83A10AA2-0B36-424F-8A70-9F74241E8D13}" destId="{A68F01FA-5FCF-4EAF-9BD2-01DD6BBAEC64}" srcOrd="0" destOrd="0" parTransId="{C46E180F-CF08-47A5-BEF6-C896E17E46C4}" sibTransId="{C931AFC5-64DF-44AE-A62E-2C8741D041C9}"/>
    <dgm:cxn modelId="{062576C6-63FB-4FCF-80E3-3AF7C217A2CA}" type="presOf" srcId="{F7D71A2D-3F43-422D-B706-B16C86D9C6DA}" destId="{7C4C2195-2767-42AB-9FF4-DE1BBB449B3E}" srcOrd="0" destOrd="1" presId="urn:microsoft.com/office/officeart/2005/8/layout/hList1"/>
    <dgm:cxn modelId="{87C8D4CD-6BB8-4515-80D4-6F44B1A6101D}" srcId="{79A69364-0027-47ED-8252-290EE132CEA0}" destId="{7F08CD8F-1C5F-43F9-A723-F739B3B65C99}" srcOrd="3" destOrd="0" parTransId="{A97386B8-953C-4755-9F6F-9EFBF6E8553D}" sibTransId="{B7837D6B-6ED2-4AE7-B87D-410461A3D2EC}"/>
    <dgm:cxn modelId="{29F727D0-67D6-426B-8AA3-C6DBB27B3474}" type="presOf" srcId="{B0A8F801-7DC5-4F21-B28D-086462692909}" destId="{E10DC5FD-9C8E-429C-8E53-813550B2F3E8}" srcOrd="0" destOrd="1" presId="urn:microsoft.com/office/officeart/2005/8/layout/hList1"/>
    <dgm:cxn modelId="{B21D79D2-F716-4237-9DC6-33106C78CBD6}" srcId="{0F8D9EE2-E9CD-48A8-BF68-655C401B4E32}" destId="{79A69364-0027-47ED-8252-290EE132CEA0}" srcOrd="1" destOrd="0" parTransId="{808488DF-EFE3-4F2E-92CE-C48CF64613FB}" sibTransId="{72EE4CAD-37D8-46C0-9B41-E6EA8AE1E9D7}"/>
    <dgm:cxn modelId="{971E63D3-3E3B-4949-AA02-AA32F184E00A}" type="presOf" srcId="{F46B59EE-CA15-4884-A293-1DF3B9CEA1E0}" destId="{7C4C2195-2767-42AB-9FF4-DE1BBB449B3E}" srcOrd="0" destOrd="8" presId="urn:microsoft.com/office/officeart/2005/8/layout/hList1"/>
    <dgm:cxn modelId="{165EDAD6-AD2D-49BC-B49C-1778A23F9237}" type="presOf" srcId="{79A69364-0027-47ED-8252-290EE132CEA0}" destId="{B26F7A2E-2652-4DB2-A5A1-979FBFB552C3}" srcOrd="0" destOrd="0" presId="urn:microsoft.com/office/officeart/2005/8/layout/hList1"/>
    <dgm:cxn modelId="{6BA244D9-7423-4FA8-848F-87A42A1F7516}" type="presOf" srcId="{CA9EFE4D-E4AF-41CE-8190-8DBBE5049D42}" destId="{B16DDBAF-7FF5-4280-A5AE-11216128DC13}" srcOrd="0" destOrd="1" presId="urn:microsoft.com/office/officeart/2005/8/layout/hList1"/>
    <dgm:cxn modelId="{68F022DF-2189-43DF-B4DB-B4145C0018B5}" type="presOf" srcId="{397E57B3-9EAF-4180-831C-73986B41B093}" destId="{7C4C2195-2767-42AB-9FF4-DE1BBB449B3E}" srcOrd="0" destOrd="0" presId="urn:microsoft.com/office/officeart/2005/8/layout/hList1"/>
    <dgm:cxn modelId="{378C39E0-292C-4119-9B10-9AE8293D30AF}" srcId="{83A10AA2-0B36-424F-8A70-9F74241E8D13}" destId="{B0A8F801-7DC5-4F21-B28D-086462692909}" srcOrd="1" destOrd="0" parTransId="{000488B8-AED5-41BF-B914-817366CC6EA8}" sibTransId="{067BB490-4CDE-4127-8E3B-3F8106392B16}"/>
    <dgm:cxn modelId="{446C60E4-28D0-4644-8AF4-36A70C98EC43}" type="presOf" srcId="{20450107-C042-41AB-8E0E-5BF3505FC127}" destId="{4448B554-0FA9-4A8E-B565-FD90C090FAF2}" srcOrd="0" destOrd="3" presId="urn:microsoft.com/office/officeart/2005/8/layout/hList1"/>
    <dgm:cxn modelId="{C85995E8-9D56-4E49-BD6D-84743F39D235}" type="presOf" srcId="{A4563F75-63AC-499E-BDB0-09E450B7F927}" destId="{7C4C2195-2767-42AB-9FF4-DE1BBB449B3E}" srcOrd="0" destOrd="6" presId="urn:microsoft.com/office/officeart/2005/8/layout/hList1"/>
    <dgm:cxn modelId="{5B0FE2E9-0C77-46E8-89AA-44A065E85644}" srcId="{E73ABFCD-C1E7-4472-9528-CA5E55B23299}" destId="{60BA7ED9-82BC-418E-8FB8-E171143CC464}" srcOrd="6" destOrd="0" parTransId="{4AC9BC52-4090-4D67-BFE4-2348F781B840}" sibTransId="{6670D33F-E42E-4B6A-8AE4-BBCDFFD817AD}"/>
    <dgm:cxn modelId="{FCC1E5F4-A567-476B-B5C9-51E3DE7F79DF}" srcId="{E73ABFCD-C1E7-4472-9528-CA5E55B23299}" destId="{89A344B2-2A6F-4658-97E2-3567529AC874}" srcOrd="1" destOrd="0" parTransId="{AB84673C-0CAD-4951-BC0C-F19FFED5F2F5}" sibTransId="{E6CA0B68-BCD5-4254-BB57-5F158716CB49}"/>
    <dgm:cxn modelId="{F8441EFB-A4C6-46E8-A51B-C2C277A41D72}" type="presOf" srcId="{61F6A20D-5B2A-46C5-B58E-7BFFE7A00411}" destId="{4448B554-0FA9-4A8E-B565-FD90C090FAF2}" srcOrd="0" destOrd="4" presId="urn:microsoft.com/office/officeart/2005/8/layout/hList1"/>
    <dgm:cxn modelId="{F49C303E-1FA8-44D4-9F0F-9DC648D2BB3B}" type="presParOf" srcId="{55CD90A2-2C0C-45DC-84FF-F7E65215280B}" destId="{B7C7D46C-0973-4EF8-A627-7DB2ED47EF9E}" srcOrd="0" destOrd="0" presId="urn:microsoft.com/office/officeart/2005/8/layout/hList1"/>
    <dgm:cxn modelId="{EA2178CA-DE57-4C47-8116-121ACC13C1D7}" type="presParOf" srcId="{B7C7D46C-0973-4EF8-A627-7DB2ED47EF9E}" destId="{FF2ECF72-DB9D-4154-BD28-3B2A69696290}" srcOrd="0" destOrd="0" presId="urn:microsoft.com/office/officeart/2005/8/layout/hList1"/>
    <dgm:cxn modelId="{2D011002-52B2-41CF-AF71-E715F2DF49F6}" type="presParOf" srcId="{B7C7D46C-0973-4EF8-A627-7DB2ED47EF9E}" destId="{E10DC5FD-9C8E-429C-8E53-813550B2F3E8}" srcOrd="1" destOrd="0" presId="urn:microsoft.com/office/officeart/2005/8/layout/hList1"/>
    <dgm:cxn modelId="{8CF67578-F71B-4137-9914-9B7E90355387}" type="presParOf" srcId="{55CD90A2-2C0C-45DC-84FF-F7E65215280B}" destId="{537496FC-CB3F-4B50-90BF-812930BD168C}" srcOrd="1" destOrd="0" presId="urn:microsoft.com/office/officeart/2005/8/layout/hList1"/>
    <dgm:cxn modelId="{F1B84D5E-880B-4604-9D38-1392E7754B0A}" type="presParOf" srcId="{55CD90A2-2C0C-45DC-84FF-F7E65215280B}" destId="{3029A0C0-879F-4C3F-B457-F1F2EE4C8255}" srcOrd="2" destOrd="0" presId="urn:microsoft.com/office/officeart/2005/8/layout/hList1"/>
    <dgm:cxn modelId="{5617B7A4-BCD6-4B3F-A1F4-F33192F15605}" type="presParOf" srcId="{3029A0C0-879F-4C3F-B457-F1F2EE4C8255}" destId="{B26F7A2E-2652-4DB2-A5A1-979FBFB552C3}" srcOrd="0" destOrd="0" presId="urn:microsoft.com/office/officeart/2005/8/layout/hList1"/>
    <dgm:cxn modelId="{A03A545B-BC14-4ADE-858C-0C3BB0B20CA8}" type="presParOf" srcId="{3029A0C0-879F-4C3F-B457-F1F2EE4C8255}" destId="{B16DDBAF-7FF5-4280-A5AE-11216128DC13}" srcOrd="1" destOrd="0" presId="urn:microsoft.com/office/officeart/2005/8/layout/hList1"/>
    <dgm:cxn modelId="{D973964A-3867-4861-BF0D-E649C5162C9D}" type="presParOf" srcId="{55CD90A2-2C0C-45DC-84FF-F7E65215280B}" destId="{ACFB7E54-980A-43F3-B2B3-6BE129805900}" srcOrd="3" destOrd="0" presId="urn:microsoft.com/office/officeart/2005/8/layout/hList1"/>
    <dgm:cxn modelId="{4B377DF0-5EB6-41A7-87C3-138E908EB100}" type="presParOf" srcId="{55CD90A2-2C0C-45DC-84FF-F7E65215280B}" destId="{8AAC392A-81C1-4CE3-A814-B86570B3911F}" srcOrd="4" destOrd="0" presId="urn:microsoft.com/office/officeart/2005/8/layout/hList1"/>
    <dgm:cxn modelId="{7F6FC875-81B1-4442-BACD-9AD1750E9A10}" type="presParOf" srcId="{8AAC392A-81C1-4CE3-A814-B86570B3911F}" destId="{8E8DB9C2-E542-4C4A-B96C-2D1EB5FF90AA}" srcOrd="0" destOrd="0" presId="urn:microsoft.com/office/officeart/2005/8/layout/hList1"/>
    <dgm:cxn modelId="{3B00626B-6F17-4333-83EB-BC1F6AC9BF5B}" type="presParOf" srcId="{8AAC392A-81C1-4CE3-A814-B86570B3911F}" destId="{7C4C2195-2767-42AB-9FF4-DE1BBB449B3E}" srcOrd="1" destOrd="0" presId="urn:microsoft.com/office/officeart/2005/8/layout/hList1"/>
    <dgm:cxn modelId="{E9D64D03-56F4-46B6-8E9A-6081903B8790}" type="presParOf" srcId="{55CD90A2-2C0C-45DC-84FF-F7E65215280B}" destId="{F82A5652-544F-4243-9797-11C9EA45B3B3}" srcOrd="5" destOrd="0" presId="urn:microsoft.com/office/officeart/2005/8/layout/hList1"/>
    <dgm:cxn modelId="{C2D2461B-6333-41A9-9402-56DBA1EEA1A7}" type="presParOf" srcId="{55CD90A2-2C0C-45DC-84FF-F7E65215280B}" destId="{7B6D0014-D48F-4305-9090-0998A9DEBAC9}" srcOrd="6" destOrd="0" presId="urn:microsoft.com/office/officeart/2005/8/layout/hList1"/>
    <dgm:cxn modelId="{DD8B4F04-BB43-455A-A156-DABBD375C770}" type="presParOf" srcId="{7B6D0014-D48F-4305-9090-0998A9DEBAC9}" destId="{B9A31035-BC42-4DA8-AF19-804F60F145EC}" srcOrd="0" destOrd="0" presId="urn:microsoft.com/office/officeart/2005/8/layout/hList1"/>
    <dgm:cxn modelId="{7183662C-D624-4542-AF7C-5D94B1005243}" type="presParOf" srcId="{7B6D0014-D48F-4305-9090-0998A9DEBAC9}" destId="{4448B554-0FA9-4A8E-B565-FD90C090FAF2}" srcOrd="1" destOrd="0" presId="urn:microsoft.com/office/officeart/2005/8/layout/h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8D9EE2-E9CD-48A8-BF68-655C401B4E3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83A10AA2-0B36-424F-8A70-9F74241E8D13}">
      <dgm:prSet phldrT="[Teksti]" custT="1"/>
      <dgm:spPr>
        <a:solidFill>
          <a:schemeClr val="bg2"/>
        </a:solidFill>
        <a:ln>
          <a:noFill/>
        </a:ln>
      </dgm:spPr>
      <dgm:t>
        <a:bodyPr/>
        <a:lstStyle/>
        <a:p>
          <a:r>
            <a:rPr lang="fi-FI" sz="1700" b="1" dirty="0">
              <a:solidFill>
                <a:schemeClr val="tx1"/>
              </a:solidFill>
              <a:latin typeface="+mn-lt"/>
            </a:rPr>
            <a:t>Teemapäivät ja -viikot</a:t>
          </a:r>
          <a:endParaRPr lang="fi-FI" sz="1700" dirty="0">
            <a:solidFill>
              <a:schemeClr val="tx1"/>
            </a:solidFill>
            <a:latin typeface="+mn-lt"/>
          </a:endParaRPr>
        </a:p>
      </dgm:t>
    </dgm:pt>
    <dgm:pt modelId="{36BAA6AA-B09A-481C-803E-A22C1616A7B4}" type="parTrans" cxnId="{5F9F3864-2928-4BF4-8275-D0277848673D}">
      <dgm:prSet/>
      <dgm:spPr/>
      <dgm:t>
        <a:bodyPr/>
        <a:lstStyle/>
        <a:p>
          <a:endParaRPr lang="fi-FI"/>
        </a:p>
      </dgm:t>
    </dgm:pt>
    <dgm:pt modelId="{2EBB030B-4131-41F3-A615-8BA1FC2D8AD1}" type="sibTrans" cxnId="{5F9F3864-2928-4BF4-8275-D0277848673D}">
      <dgm:prSet/>
      <dgm:spPr/>
      <dgm:t>
        <a:bodyPr/>
        <a:lstStyle/>
        <a:p>
          <a:endParaRPr lang="fi-FI"/>
        </a:p>
      </dgm:t>
    </dgm:pt>
    <dgm:pt modelId="{A68F01FA-5FCF-4EAF-9BD2-01DD6BBAEC64}">
      <dgm:prSet phldrT="[Teksti]"/>
      <dgm:spPr>
        <a:solidFill>
          <a:schemeClr val="bg2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Maailman kuulopäivä (3.3., WHO)</a:t>
          </a:r>
          <a:endParaRPr lang="fi-FI" dirty="0">
            <a:solidFill>
              <a:schemeClr val="accent4"/>
            </a:solidFill>
          </a:endParaRPr>
        </a:p>
      </dgm:t>
    </dgm:pt>
    <dgm:pt modelId="{C46E180F-CF08-47A5-BEF6-C896E17E46C4}" type="parTrans" cxnId="{65211BC4-6ED7-47D5-987A-3261F62A2BFE}">
      <dgm:prSet/>
      <dgm:spPr/>
      <dgm:t>
        <a:bodyPr/>
        <a:lstStyle/>
        <a:p>
          <a:endParaRPr lang="fi-FI"/>
        </a:p>
      </dgm:t>
    </dgm:pt>
    <dgm:pt modelId="{C931AFC5-64DF-44AE-A62E-2C8741D041C9}" type="sibTrans" cxnId="{65211BC4-6ED7-47D5-987A-3261F62A2BFE}">
      <dgm:prSet/>
      <dgm:spPr/>
      <dgm:t>
        <a:bodyPr/>
        <a:lstStyle/>
        <a:p>
          <a:endParaRPr lang="fi-FI"/>
        </a:p>
      </dgm:t>
    </dgm:pt>
    <dgm:pt modelId="{BBFD9C88-5D69-48AD-A182-28CF5D974F70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Maailman Parkinson-päivä (11.4., </a:t>
          </a:r>
          <a:r>
            <a:rPr lang="fi-FI" dirty="0" err="1">
              <a:solidFill>
                <a:schemeClr val="accent4"/>
              </a:solidFill>
              <a:latin typeface="+mj-lt"/>
            </a:rPr>
            <a:t>Parkinsonliitto</a:t>
          </a:r>
          <a:r>
            <a:rPr lang="fi-FI" dirty="0">
              <a:solidFill>
                <a:schemeClr val="accent4"/>
              </a:solidFill>
              <a:latin typeface="+mj-lt"/>
            </a:rPr>
            <a:t>)</a:t>
          </a:r>
        </a:p>
      </dgm:t>
    </dgm:pt>
    <dgm:pt modelId="{3FCB5573-9C46-4FC6-87F0-7CFDE8FD7923}" type="parTrans" cxnId="{8A311981-0E65-45A2-BB61-4BA1185065E6}">
      <dgm:prSet/>
      <dgm:spPr/>
      <dgm:t>
        <a:bodyPr/>
        <a:lstStyle/>
        <a:p>
          <a:endParaRPr lang="fi-FI"/>
        </a:p>
      </dgm:t>
    </dgm:pt>
    <dgm:pt modelId="{4B8E1ED2-D1BA-4E57-BB86-E6DA72232522}" type="sibTrans" cxnId="{8A311981-0E65-45A2-BB61-4BA1185065E6}">
      <dgm:prSet/>
      <dgm:spPr/>
      <dgm:t>
        <a:bodyPr/>
        <a:lstStyle/>
        <a:p>
          <a:endParaRPr lang="fi-FI"/>
        </a:p>
      </dgm:t>
    </dgm:pt>
    <dgm:pt modelId="{E21F7151-CFC1-4084-926E-73A85D9A5BC1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Kansallinen veteraanipäivä (27.4., Sotainvalidien Veljesliitto)</a:t>
          </a:r>
        </a:p>
      </dgm:t>
    </dgm:pt>
    <dgm:pt modelId="{BE02BFBC-A524-4E6A-B8D2-0BFEFD98B4DB}" type="parTrans" cxnId="{B47110F3-0CB6-411B-9E04-B8EBF1950014}">
      <dgm:prSet/>
      <dgm:spPr/>
      <dgm:t>
        <a:bodyPr/>
        <a:lstStyle/>
        <a:p>
          <a:endParaRPr lang="fi-FI"/>
        </a:p>
      </dgm:t>
    </dgm:pt>
    <dgm:pt modelId="{A2EEA8E6-D063-401B-AF64-51D0C1D0AE3B}" type="sibTrans" cxnId="{B47110F3-0CB6-411B-9E04-B8EBF1950014}">
      <dgm:prSet/>
      <dgm:spPr/>
      <dgm:t>
        <a:bodyPr/>
        <a:lstStyle/>
        <a:p>
          <a:endParaRPr lang="fi-FI"/>
        </a:p>
      </dgm:t>
    </dgm:pt>
    <dgm:pt modelId="{396B1E1A-00BF-4D53-A475-6B06B4D2B2FC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Kansainvälinen esteettömyyspäivä (23.5., Invalidiliitto ry)</a:t>
          </a:r>
        </a:p>
      </dgm:t>
    </dgm:pt>
    <dgm:pt modelId="{E62DAD08-579B-4075-BBD2-8DC20E03B32F}" type="parTrans" cxnId="{E591FDF7-6E74-4FD2-BE42-95CB668C6458}">
      <dgm:prSet/>
      <dgm:spPr/>
      <dgm:t>
        <a:bodyPr/>
        <a:lstStyle/>
        <a:p>
          <a:endParaRPr lang="fi-FI"/>
        </a:p>
      </dgm:t>
    </dgm:pt>
    <dgm:pt modelId="{00D3E278-FB00-4732-B4DF-279359889EDF}" type="sibTrans" cxnId="{E591FDF7-6E74-4FD2-BE42-95CB668C6458}">
      <dgm:prSet/>
      <dgm:spPr/>
      <dgm:t>
        <a:bodyPr/>
        <a:lstStyle/>
        <a:p>
          <a:endParaRPr lang="fi-FI"/>
        </a:p>
      </dgm:t>
    </dgm:pt>
    <dgm:pt modelId="{C3C39507-3FFE-41FA-9E58-D2438628E834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Kuulopäivä (2.6., Kuuloliitto ry)</a:t>
          </a:r>
        </a:p>
      </dgm:t>
    </dgm:pt>
    <dgm:pt modelId="{74C33387-D304-48C6-A389-69DE8AF04081}" type="parTrans" cxnId="{3F96B608-C548-4647-9033-73C1DD37B752}">
      <dgm:prSet/>
      <dgm:spPr/>
      <dgm:t>
        <a:bodyPr/>
        <a:lstStyle/>
        <a:p>
          <a:endParaRPr lang="fi-FI"/>
        </a:p>
      </dgm:t>
    </dgm:pt>
    <dgm:pt modelId="{670DD1DD-63CA-4709-B08A-4D602C345BF6}" type="sibTrans" cxnId="{3F96B608-C548-4647-9033-73C1DD37B752}">
      <dgm:prSet/>
      <dgm:spPr/>
      <dgm:t>
        <a:bodyPr/>
        <a:lstStyle/>
        <a:p>
          <a:endParaRPr lang="fi-FI"/>
        </a:p>
      </dgm:t>
    </dgm:pt>
    <dgm:pt modelId="{62A551CC-893A-40EC-89E5-1F08932A7CE1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Sotainvalidipäivä (18.8., Sotainvalidien Veljesliitto)</a:t>
          </a:r>
        </a:p>
      </dgm:t>
    </dgm:pt>
    <dgm:pt modelId="{DC312E29-F6F3-4CFB-84B8-7FEF322DADC8}" type="parTrans" cxnId="{23633CF9-4E97-472C-B680-89473805D7D1}">
      <dgm:prSet/>
      <dgm:spPr/>
      <dgm:t>
        <a:bodyPr/>
        <a:lstStyle/>
        <a:p>
          <a:endParaRPr lang="fi-FI"/>
        </a:p>
      </dgm:t>
    </dgm:pt>
    <dgm:pt modelId="{15367BB5-0E08-49BC-942C-774453D7D7FF}" type="sibTrans" cxnId="{23633CF9-4E97-472C-B680-89473805D7D1}">
      <dgm:prSet/>
      <dgm:spPr/>
      <dgm:t>
        <a:bodyPr/>
        <a:lstStyle/>
        <a:p>
          <a:endParaRPr lang="fi-FI"/>
        </a:p>
      </dgm:t>
    </dgm:pt>
    <dgm:pt modelId="{80A97D30-F228-46A0-B0EC-105FB2317CFC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Kansallinen terveydenhoitajapäivä (18.9., Terveydenhoitajaliitto)</a:t>
          </a:r>
        </a:p>
      </dgm:t>
    </dgm:pt>
    <dgm:pt modelId="{055BC6E8-DDF2-4FEC-95BF-F229E8C290F9}" type="parTrans" cxnId="{E7FC09E3-5300-43B8-AD14-D868C0514A47}">
      <dgm:prSet/>
      <dgm:spPr/>
      <dgm:t>
        <a:bodyPr/>
        <a:lstStyle/>
        <a:p>
          <a:endParaRPr lang="fi-FI"/>
        </a:p>
      </dgm:t>
    </dgm:pt>
    <dgm:pt modelId="{85307078-E34C-488E-A24C-B7016DF4AA27}" type="sibTrans" cxnId="{E7FC09E3-5300-43B8-AD14-D868C0514A47}">
      <dgm:prSet/>
      <dgm:spPr/>
      <dgm:t>
        <a:bodyPr/>
        <a:lstStyle/>
        <a:p>
          <a:endParaRPr lang="fi-FI"/>
        </a:p>
      </dgm:t>
    </dgm:pt>
    <dgm:pt modelId="{96E0F585-76DC-4CDC-BB9C-7E928695FFF5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Reumaviikko (9.10., Suomen Reumaliitto)</a:t>
          </a:r>
        </a:p>
      </dgm:t>
    </dgm:pt>
    <dgm:pt modelId="{EEA748B0-98B1-459D-B9C1-5553B9D27A4C}" type="parTrans" cxnId="{549A8850-ACE2-4487-A930-32867E82BB6A}">
      <dgm:prSet/>
      <dgm:spPr/>
      <dgm:t>
        <a:bodyPr/>
        <a:lstStyle/>
        <a:p>
          <a:endParaRPr lang="fi-FI"/>
        </a:p>
      </dgm:t>
    </dgm:pt>
    <dgm:pt modelId="{28ECAAB7-4EA4-4574-8C65-FF0B064E4518}" type="sibTrans" cxnId="{549A8850-ACE2-4487-A930-32867E82BB6A}">
      <dgm:prSet/>
      <dgm:spPr/>
      <dgm:t>
        <a:bodyPr/>
        <a:lstStyle/>
        <a:p>
          <a:endParaRPr lang="fi-FI"/>
        </a:p>
      </dgm:t>
    </dgm:pt>
    <dgm:pt modelId="{6164CF5F-462C-4982-8479-0EDD705E4C79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>
              <a:solidFill>
                <a:schemeClr val="accent4"/>
              </a:solidFill>
              <a:latin typeface="+mj-lt"/>
            </a:rPr>
            <a:t>Maailman reumapäivä (12.10. Suomen Reumaliitto)</a:t>
          </a:r>
          <a:endParaRPr lang="fi-FI" dirty="0">
            <a:solidFill>
              <a:schemeClr val="accent4"/>
            </a:solidFill>
            <a:latin typeface="+mj-lt"/>
          </a:endParaRPr>
        </a:p>
      </dgm:t>
    </dgm:pt>
    <dgm:pt modelId="{86D00835-C0E3-425B-AB3C-488E736489B0}" type="parTrans" cxnId="{C139F75C-F320-4B2A-B920-4E7259859738}">
      <dgm:prSet/>
      <dgm:spPr/>
      <dgm:t>
        <a:bodyPr/>
        <a:lstStyle/>
        <a:p>
          <a:endParaRPr lang="fi-FI"/>
        </a:p>
      </dgm:t>
    </dgm:pt>
    <dgm:pt modelId="{7B7B1193-B48D-493B-B49F-8FEE28E47C57}" type="sibTrans" cxnId="{C139F75C-F320-4B2A-B920-4E7259859738}">
      <dgm:prSet/>
      <dgm:spPr/>
      <dgm:t>
        <a:bodyPr/>
        <a:lstStyle/>
        <a:p>
          <a:endParaRPr lang="fi-FI"/>
        </a:p>
      </dgm:t>
    </dgm:pt>
    <dgm:pt modelId="{7EFB0632-AA87-4B1A-BD7F-6277864023BE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>
              <a:solidFill>
                <a:schemeClr val="accent4"/>
              </a:solidFill>
              <a:latin typeface="+mj-lt"/>
            </a:rPr>
            <a:t>Maailman näköpäivä (14.10., YK)</a:t>
          </a:r>
          <a:endParaRPr lang="fi-FI" dirty="0">
            <a:solidFill>
              <a:schemeClr val="accent4"/>
            </a:solidFill>
            <a:latin typeface="+mj-lt"/>
          </a:endParaRPr>
        </a:p>
      </dgm:t>
    </dgm:pt>
    <dgm:pt modelId="{E7E5CF16-8A76-4022-BD2D-38F2627C8415}" type="parTrans" cxnId="{6C6CE7DF-117A-4B81-BDEB-68C5D78958B0}">
      <dgm:prSet/>
      <dgm:spPr/>
      <dgm:t>
        <a:bodyPr/>
        <a:lstStyle/>
        <a:p>
          <a:endParaRPr lang="fi-FI"/>
        </a:p>
      </dgm:t>
    </dgm:pt>
    <dgm:pt modelId="{127D863D-40FD-4661-9D32-509F51359FB6}" type="sibTrans" cxnId="{6C6CE7DF-117A-4B81-BDEB-68C5D78958B0}">
      <dgm:prSet/>
      <dgm:spPr/>
      <dgm:t>
        <a:bodyPr/>
        <a:lstStyle/>
        <a:p>
          <a:endParaRPr lang="fi-FI"/>
        </a:p>
      </dgm:t>
    </dgm:pt>
    <dgm:pt modelId="{92158C8B-492F-4507-BA09-F53B773553F4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>
              <a:solidFill>
                <a:schemeClr val="accent4"/>
              </a:solidFill>
              <a:latin typeface="+mj-lt"/>
            </a:rPr>
            <a:t>Isovanhempien päivä (16.10., Vanhus- ja lähimmäispalvelun liitto)</a:t>
          </a:r>
          <a:endParaRPr lang="fi-FI" dirty="0">
            <a:solidFill>
              <a:schemeClr val="accent4"/>
            </a:solidFill>
            <a:latin typeface="+mj-lt"/>
          </a:endParaRPr>
        </a:p>
      </dgm:t>
    </dgm:pt>
    <dgm:pt modelId="{2A318DE6-FF49-4C34-A924-B726B528F522}" type="parTrans" cxnId="{ACFB1D4F-1E5A-46F0-A2B9-5EFAD0CA763D}">
      <dgm:prSet/>
      <dgm:spPr/>
      <dgm:t>
        <a:bodyPr/>
        <a:lstStyle/>
        <a:p>
          <a:endParaRPr lang="fi-FI"/>
        </a:p>
      </dgm:t>
    </dgm:pt>
    <dgm:pt modelId="{FA746F6F-4A0F-4034-A4AF-59C0004A89C1}" type="sibTrans" cxnId="{ACFB1D4F-1E5A-46F0-A2B9-5EFAD0CA763D}">
      <dgm:prSet/>
      <dgm:spPr/>
      <dgm:t>
        <a:bodyPr/>
        <a:lstStyle/>
        <a:p>
          <a:endParaRPr lang="fi-FI"/>
        </a:p>
      </dgm:t>
    </dgm:pt>
    <dgm:pt modelId="{5B74E1FA-1627-4F2D-805F-CEFEFD435362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Maailman  diabetespäivä (14.11., YK)</a:t>
          </a:r>
        </a:p>
      </dgm:t>
    </dgm:pt>
    <dgm:pt modelId="{780A7C9B-0967-48CB-912B-8EBD3E2259FF}" type="parTrans" cxnId="{D7977236-ECBD-40D6-A4F7-D5C488BF9522}">
      <dgm:prSet/>
      <dgm:spPr/>
      <dgm:t>
        <a:bodyPr/>
        <a:lstStyle/>
        <a:p>
          <a:endParaRPr lang="fi-FI"/>
        </a:p>
      </dgm:t>
    </dgm:pt>
    <dgm:pt modelId="{E01172C1-162E-42C1-8893-630248C8A7AD}" type="sibTrans" cxnId="{D7977236-ECBD-40D6-A4F7-D5C488BF9522}">
      <dgm:prSet/>
      <dgm:spPr/>
      <dgm:t>
        <a:bodyPr/>
        <a:lstStyle/>
        <a:p>
          <a:endParaRPr lang="fi-FI"/>
        </a:p>
      </dgm:t>
    </dgm:pt>
    <dgm:pt modelId="{2A01F890-21E7-4CBE-B756-5D244EDCFE3D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Muistiviikko (vk 38 tai 39, Muistiliitto)</a:t>
          </a:r>
        </a:p>
      </dgm:t>
    </dgm:pt>
    <dgm:pt modelId="{BFF56D57-30AC-42A2-9046-FB64F1A28D15}" type="parTrans" cxnId="{997A5F71-8023-4A52-A369-E2837C5040D1}">
      <dgm:prSet/>
      <dgm:spPr/>
      <dgm:t>
        <a:bodyPr/>
        <a:lstStyle/>
        <a:p>
          <a:endParaRPr lang="fi-FI"/>
        </a:p>
      </dgm:t>
    </dgm:pt>
    <dgm:pt modelId="{B47514BF-D13E-4E6D-BF5B-3E23753BC5DB}" type="sibTrans" cxnId="{997A5F71-8023-4A52-A369-E2837C5040D1}">
      <dgm:prSet/>
      <dgm:spPr/>
      <dgm:t>
        <a:bodyPr/>
        <a:lstStyle/>
        <a:p>
          <a:endParaRPr lang="fi-FI"/>
        </a:p>
      </dgm:t>
    </dgm:pt>
    <dgm:pt modelId="{4E031783-BC5B-4654-9735-F6896D1D2F1E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Kansainvälinen sosiaalityön päivä (maaliskuun kolmas tiistai, Talentia ry)</a:t>
          </a:r>
        </a:p>
      </dgm:t>
    </dgm:pt>
    <dgm:pt modelId="{FAF9BD19-6295-458D-9C2F-03AC94D1BC74}" type="parTrans" cxnId="{4CF47CA6-DFE9-486A-B1D7-924310CAD429}">
      <dgm:prSet/>
      <dgm:spPr/>
      <dgm:t>
        <a:bodyPr/>
        <a:lstStyle/>
        <a:p>
          <a:endParaRPr lang="fi-FI"/>
        </a:p>
      </dgm:t>
    </dgm:pt>
    <dgm:pt modelId="{FCEBBB22-B606-43BA-97B4-D9C2587C6FB9}" type="sibTrans" cxnId="{4CF47CA6-DFE9-486A-B1D7-924310CAD429}">
      <dgm:prSet/>
      <dgm:spPr/>
      <dgm:t>
        <a:bodyPr/>
        <a:lstStyle/>
        <a:p>
          <a:endParaRPr lang="fi-FI"/>
        </a:p>
      </dgm:t>
    </dgm:pt>
    <dgm:pt modelId="{AE0DC80D-D680-4BFE-B9E8-896C25333B8D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Kansainvälinen sairaanhoitajapäivä (12.5., Suomen Sairaanhoitajaliitto)</a:t>
          </a:r>
        </a:p>
      </dgm:t>
    </dgm:pt>
    <dgm:pt modelId="{50EED095-F6FC-4EE4-A1FC-4FE89207FD95}" type="parTrans" cxnId="{21875295-E422-4705-AE69-69A61986C162}">
      <dgm:prSet/>
      <dgm:spPr/>
      <dgm:t>
        <a:bodyPr/>
        <a:lstStyle/>
        <a:p>
          <a:endParaRPr lang="fi-FI"/>
        </a:p>
      </dgm:t>
    </dgm:pt>
    <dgm:pt modelId="{8E6CA830-ED31-48EA-AC5A-FACBD9AE85A5}" type="sibTrans" cxnId="{21875295-E422-4705-AE69-69A61986C162}">
      <dgm:prSet/>
      <dgm:spPr/>
      <dgm:t>
        <a:bodyPr/>
        <a:lstStyle/>
        <a:p>
          <a:endParaRPr lang="fi-FI"/>
        </a:p>
      </dgm:t>
    </dgm:pt>
    <dgm:pt modelId="{2A3D65B9-2D50-47D5-937D-1FCBD7BD2815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Euroopan omaishoitajien päivä (6.10., Omaishoitajaliitto)</a:t>
          </a:r>
        </a:p>
      </dgm:t>
    </dgm:pt>
    <dgm:pt modelId="{09C498A0-9991-47D5-B9E4-0C1C7677310E}" type="parTrans" cxnId="{3F45AE01-7F69-43AE-BB0D-C6D5352FDE84}">
      <dgm:prSet/>
      <dgm:spPr/>
      <dgm:t>
        <a:bodyPr/>
        <a:lstStyle/>
        <a:p>
          <a:endParaRPr lang="fi-FI"/>
        </a:p>
      </dgm:t>
    </dgm:pt>
    <dgm:pt modelId="{EB49CE66-7A06-4A1F-8ECC-8EF511C11867}" type="sibTrans" cxnId="{3F45AE01-7F69-43AE-BB0D-C6D5352FDE84}">
      <dgm:prSet/>
      <dgm:spPr/>
      <dgm:t>
        <a:bodyPr/>
        <a:lstStyle/>
        <a:p>
          <a:endParaRPr lang="fi-FI"/>
        </a:p>
      </dgm:t>
    </dgm:pt>
    <dgm:pt modelId="{E85730B2-53A1-4670-9746-45A5D8D16AD4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Vanhusten viikko (1.–8.10.2023, Vanhustyön keskusliitto)</a:t>
          </a:r>
        </a:p>
      </dgm:t>
    </dgm:pt>
    <dgm:pt modelId="{78B63B25-2F40-44BA-A334-1CC15780FE5D}" type="parTrans" cxnId="{D82045EF-0730-495D-A3FF-D9BF10D30F10}">
      <dgm:prSet/>
      <dgm:spPr/>
      <dgm:t>
        <a:bodyPr/>
        <a:lstStyle/>
        <a:p>
          <a:endParaRPr lang="fi-FI"/>
        </a:p>
      </dgm:t>
    </dgm:pt>
    <dgm:pt modelId="{6E4A59E2-9609-4021-BACD-6835BFA904DA}" type="sibTrans" cxnId="{D82045EF-0730-495D-A3FF-D9BF10D30F10}">
      <dgm:prSet/>
      <dgm:spPr/>
      <dgm:t>
        <a:bodyPr/>
        <a:lstStyle/>
        <a:p>
          <a:endParaRPr lang="fi-FI"/>
        </a:p>
      </dgm:t>
    </dgm:pt>
    <dgm:pt modelId="{3E9E76FB-7EC7-4EBA-9524-2D7BDDF26997}">
      <dgm:prSet/>
      <dgm:spPr>
        <a:solidFill>
          <a:schemeClr val="bg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Maailman Alzheimer-päivä (21.9., Muistiliitto)</a:t>
          </a:r>
        </a:p>
      </dgm:t>
    </dgm:pt>
    <dgm:pt modelId="{A54F5E6D-2C80-4223-819D-355E07A11B04}" type="parTrans" cxnId="{509E39C4-E6B4-473F-9BBA-E2EA0616E5EC}">
      <dgm:prSet/>
      <dgm:spPr/>
      <dgm:t>
        <a:bodyPr/>
        <a:lstStyle/>
        <a:p>
          <a:endParaRPr lang="fi-FI"/>
        </a:p>
      </dgm:t>
    </dgm:pt>
    <dgm:pt modelId="{8A97501A-D902-4386-B0C0-EB693536E441}" type="sibTrans" cxnId="{509E39C4-E6B4-473F-9BBA-E2EA0616E5EC}">
      <dgm:prSet/>
      <dgm:spPr/>
      <dgm:t>
        <a:bodyPr/>
        <a:lstStyle/>
        <a:p>
          <a:endParaRPr lang="fi-FI"/>
        </a:p>
      </dgm:t>
    </dgm:pt>
    <dgm:pt modelId="{0D3A5F82-BB85-47F2-BC9F-C9D22EA5519E}">
      <dgm:prSet/>
      <dgm:spPr/>
      <dgm:t>
        <a:bodyPr/>
        <a:lstStyle/>
        <a:p>
          <a:r>
            <a:rPr lang="fi-FI" dirty="0">
              <a:solidFill>
                <a:schemeClr val="accent4"/>
              </a:solidFill>
              <a:latin typeface="+mj-lt"/>
            </a:rPr>
            <a:t>Vanhusten päivä, kansainvälinen ikääntyneiden päivä (1.10.2023, Vanhustyön keskusliitto, YK)</a:t>
          </a:r>
        </a:p>
      </dgm:t>
    </dgm:pt>
    <dgm:pt modelId="{85EF7D23-A34F-454B-B5BE-2E9B2BC462DB}" type="parTrans" cxnId="{B9EFDF84-EC9E-4969-93C0-B99326E6E5A5}">
      <dgm:prSet/>
      <dgm:spPr/>
      <dgm:t>
        <a:bodyPr/>
        <a:lstStyle/>
        <a:p>
          <a:endParaRPr lang="fi-FI"/>
        </a:p>
      </dgm:t>
    </dgm:pt>
    <dgm:pt modelId="{139EA762-FAF8-4B2D-B289-D2AD85A7925F}" type="sibTrans" cxnId="{B9EFDF84-EC9E-4969-93C0-B99326E6E5A5}">
      <dgm:prSet/>
      <dgm:spPr/>
      <dgm:t>
        <a:bodyPr/>
        <a:lstStyle/>
        <a:p>
          <a:endParaRPr lang="fi-FI"/>
        </a:p>
      </dgm:t>
    </dgm:pt>
    <dgm:pt modelId="{55CD90A2-2C0C-45DC-84FF-F7E65215280B}" type="pres">
      <dgm:prSet presAssocID="{0F8D9EE2-E9CD-48A8-BF68-655C401B4E32}" presName="Name0" presStyleCnt="0">
        <dgm:presLayoutVars>
          <dgm:dir/>
          <dgm:animLvl val="lvl"/>
          <dgm:resizeHandles val="exact"/>
        </dgm:presLayoutVars>
      </dgm:prSet>
      <dgm:spPr/>
    </dgm:pt>
    <dgm:pt modelId="{B7C7D46C-0973-4EF8-A627-7DB2ED47EF9E}" type="pres">
      <dgm:prSet presAssocID="{83A10AA2-0B36-424F-8A70-9F74241E8D13}" presName="composite" presStyleCnt="0"/>
      <dgm:spPr/>
    </dgm:pt>
    <dgm:pt modelId="{FF2ECF72-DB9D-4154-BD28-3B2A69696290}" type="pres">
      <dgm:prSet presAssocID="{83A10AA2-0B36-424F-8A70-9F74241E8D13}" presName="parTx" presStyleLbl="alignNode1" presStyleIdx="0" presStyleCnt="1" custLinFactNeighborX="1962" custLinFactNeighborY="22">
        <dgm:presLayoutVars>
          <dgm:chMax val="0"/>
          <dgm:chPref val="0"/>
          <dgm:bulletEnabled val="1"/>
        </dgm:presLayoutVars>
      </dgm:prSet>
      <dgm:spPr/>
    </dgm:pt>
    <dgm:pt modelId="{E10DC5FD-9C8E-429C-8E53-813550B2F3E8}" type="pres">
      <dgm:prSet presAssocID="{83A10AA2-0B36-424F-8A70-9F74241E8D1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3F45AE01-7F69-43AE-BB0D-C6D5352FDE84}" srcId="{83A10AA2-0B36-424F-8A70-9F74241E8D13}" destId="{2A3D65B9-2D50-47D5-937D-1FCBD7BD2815}" srcOrd="13" destOrd="0" parTransId="{09C498A0-9991-47D5-B9E4-0C1C7677310E}" sibTransId="{EB49CE66-7A06-4A1F-8ECC-8EF511C11867}"/>
    <dgm:cxn modelId="{F076FF07-9DAD-411D-90FD-9A8C7E8A1AAB}" type="presOf" srcId="{2A01F890-21E7-4CBE-B756-5D244EDCFE3D}" destId="{E10DC5FD-9C8E-429C-8E53-813550B2F3E8}" srcOrd="0" destOrd="9" presId="urn:microsoft.com/office/officeart/2005/8/layout/hList1"/>
    <dgm:cxn modelId="{3F96B608-C548-4647-9033-73C1DD37B752}" srcId="{83A10AA2-0B36-424F-8A70-9F74241E8D13}" destId="{C3C39507-3FFE-41FA-9E58-D2438628E834}" srcOrd="6" destOrd="0" parTransId="{74C33387-D304-48C6-A389-69DE8AF04081}" sibTransId="{670DD1DD-63CA-4709-B08A-4D602C345BF6}"/>
    <dgm:cxn modelId="{4866D10A-2CEE-4398-8333-97F9AFE4909A}" type="presOf" srcId="{E85730B2-53A1-4670-9746-45A5D8D16AD4}" destId="{E10DC5FD-9C8E-429C-8E53-813550B2F3E8}" srcOrd="0" destOrd="12" presId="urn:microsoft.com/office/officeart/2005/8/layout/hList1"/>
    <dgm:cxn modelId="{64470F14-0CDA-491C-9E96-A1EB6148997C}" type="presOf" srcId="{83A10AA2-0B36-424F-8A70-9F74241E8D13}" destId="{FF2ECF72-DB9D-4154-BD28-3B2A69696290}" srcOrd="0" destOrd="0" presId="urn:microsoft.com/office/officeart/2005/8/layout/hList1"/>
    <dgm:cxn modelId="{FE382A1C-BE8D-4353-BD3B-0F4BA9BD11F1}" type="presOf" srcId="{2A3D65B9-2D50-47D5-937D-1FCBD7BD2815}" destId="{E10DC5FD-9C8E-429C-8E53-813550B2F3E8}" srcOrd="0" destOrd="13" presId="urn:microsoft.com/office/officeart/2005/8/layout/hList1"/>
    <dgm:cxn modelId="{C5A14C1C-A0AD-4FB6-9295-B18C2DFBE7CA}" type="presOf" srcId="{7EFB0632-AA87-4B1A-BD7F-6277864023BE}" destId="{E10DC5FD-9C8E-429C-8E53-813550B2F3E8}" srcOrd="0" destOrd="16" presId="urn:microsoft.com/office/officeart/2005/8/layout/hList1"/>
    <dgm:cxn modelId="{DBA5801C-79EE-441C-B114-1E46FB473E60}" type="presOf" srcId="{96E0F585-76DC-4CDC-BB9C-7E928695FFF5}" destId="{E10DC5FD-9C8E-429C-8E53-813550B2F3E8}" srcOrd="0" destOrd="14" presId="urn:microsoft.com/office/officeart/2005/8/layout/hList1"/>
    <dgm:cxn modelId="{4EAE171E-8BD7-400F-8C13-2B2EE42FDEE4}" type="presOf" srcId="{C3C39507-3FFE-41FA-9E58-D2438628E834}" destId="{E10DC5FD-9C8E-429C-8E53-813550B2F3E8}" srcOrd="0" destOrd="6" presId="urn:microsoft.com/office/officeart/2005/8/layout/hList1"/>
    <dgm:cxn modelId="{93E3FE24-D9FC-4D50-B67B-BFBDCA978E14}" type="presOf" srcId="{396B1E1A-00BF-4D53-A475-6B06B4D2B2FC}" destId="{E10DC5FD-9C8E-429C-8E53-813550B2F3E8}" srcOrd="0" destOrd="5" presId="urn:microsoft.com/office/officeart/2005/8/layout/hList1"/>
    <dgm:cxn modelId="{E5FD5027-0FF9-461B-847D-6259BDF80E5E}" type="presOf" srcId="{3E9E76FB-7EC7-4EBA-9524-2D7BDDF26997}" destId="{E10DC5FD-9C8E-429C-8E53-813550B2F3E8}" srcOrd="0" destOrd="10" presId="urn:microsoft.com/office/officeart/2005/8/layout/hList1"/>
    <dgm:cxn modelId="{78770830-749B-43C2-91B3-59F5B2E574FD}" type="presOf" srcId="{A68F01FA-5FCF-4EAF-9BD2-01DD6BBAEC64}" destId="{E10DC5FD-9C8E-429C-8E53-813550B2F3E8}" srcOrd="0" destOrd="0" presId="urn:microsoft.com/office/officeart/2005/8/layout/hList1"/>
    <dgm:cxn modelId="{D7977236-ECBD-40D6-A4F7-D5C488BF9522}" srcId="{83A10AA2-0B36-424F-8A70-9F74241E8D13}" destId="{5B74E1FA-1627-4F2D-805F-CEFEFD435362}" srcOrd="18" destOrd="0" parTransId="{780A7C9B-0967-48CB-912B-8EBD3E2259FF}" sibTransId="{E01172C1-162E-42C1-8893-630248C8A7AD}"/>
    <dgm:cxn modelId="{C139F75C-F320-4B2A-B920-4E7259859738}" srcId="{83A10AA2-0B36-424F-8A70-9F74241E8D13}" destId="{6164CF5F-462C-4982-8479-0EDD705E4C79}" srcOrd="15" destOrd="0" parTransId="{86D00835-C0E3-425B-AB3C-488E736489B0}" sibTransId="{7B7B1193-B48D-493B-B49F-8FEE28E47C57}"/>
    <dgm:cxn modelId="{5F9F3864-2928-4BF4-8275-D0277848673D}" srcId="{0F8D9EE2-E9CD-48A8-BF68-655C401B4E32}" destId="{83A10AA2-0B36-424F-8A70-9F74241E8D13}" srcOrd="0" destOrd="0" parTransId="{36BAA6AA-B09A-481C-803E-A22C1616A7B4}" sibTransId="{2EBB030B-4131-41F3-A615-8BA1FC2D8AD1}"/>
    <dgm:cxn modelId="{75CC1549-CDB3-41E4-BA03-CF662F959EF0}" type="presOf" srcId="{4E031783-BC5B-4654-9735-F6896D1D2F1E}" destId="{E10DC5FD-9C8E-429C-8E53-813550B2F3E8}" srcOrd="0" destOrd="1" presId="urn:microsoft.com/office/officeart/2005/8/layout/hList1"/>
    <dgm:cxn modelId="{1CD9734A-AFE3-4D19-B204-187EC4FE8C82}" type="presOf" srcId="{0F8D9EE2-E9CD-48A8-BF68-655C401B4E32}" destId="{55CD90A2-2C0C-45DC-84FF-F7E65215280B}" srcOrd="0" destOrd="0" presId="urn:microsoft.com/office/officeart/2005/8/layout/hList1"/>
    <dgm:cxn modelId="{998C424C-5382-49F3-8F4B-8449815627AD}" type="presOf" srcId="{6164CF5F-462C-4982-8479-0EDD705E4C79}" destId="{E10DC5FD-9C8E-429C-8E53-813550B2F3E8}" srcOrd="0" destOrd="15" presId="urn:microsoft.com/office/officeart/2005/8/layout/hList1"/>
    <dgm:cxn modelId="{ACFB1D4F-1E5A-46F0-A2B9-5EFAD0CA763D}" srcId="{83A10AA2-0B36-424F-8A70-9F74241E8D13}" destId="{92158C8B-492F-4507-BA09-F53B773553F4}" srcOrd="17" destOrd="0" parTransId="{2A318DE6-FF49-4C34-A924-B726B528F522}" sibTransId="{FA746F6F-4A0F-4034-A4AF-59C0004A89C1}"/>
    <dgm:cxn modelId="{549A8850-ACE2-4487-A930-32867E82BB6A}" srcId="{83A10AA2-0B36-424F-8A70-9F74241E8D13}" destId="{96E0F585-76DC-4CDC-BB9C-7E928695FFF5}" srcOrd="14" destOrd="0" parTransId="{EEA748B0-98B1-459D-B9C1-5553B9D27A4C}" sibTransId="{28ECAAB7-4EA4-4574-8C65-FF0B064E4518}"/>
    <dgm:cxn modelId="{997A5F71-8023-4A52-A369-E2837C5040D1}" srcId="{83A10AA2-0B36-424F-8A70-9F74241E8D13}" destId="{2A01F890-21E7-4CBE-B756-5D244EDCFE3D}" srcOrd="9" destOrd="0" parTransId="{BFF56D57-30AC-42A2-9046-FB64F1A28D15}" sibTransId="{B47514BF-D13E-4E6D-BF5B-3E23753BC5DB}"/>
    <dgm:cxn modelId="{8A311981-0E65-45A2-BB61-4BA1185065E6}" srcId="{83A10AA2-0B36-424F-8A70-9F74241E8D13}" destId="{BBFD9C88-5D69-48AD-A182-28CF5D974F70}" srcOrd="2" destOrd="0" parTransId="{3FCB5573-9C46-4FC6-87F0-7CFDE8FD7923}" sibTransId="{4B8E1ED2-D1BA-4E57-BB86-E6DA72232522}"/>
    <dgm:cxn modelId="{B9EFDF84-EC9E-4969-93C0-B99326E6E5A5}" srcId="{83A10AA2-0B36-424F-8A70-9F74241E8D13}" destId="{0D3A5F82-BB85-47F2-BC9F-C9D22EA5519E}" srcOrd="11" destOrd="0" parTransId="{85EF7D23-A34F-454B-B5BE-2E9B2BC462DB}" sibTransId="{139EA762-FAF8-4B2D-B289-D2AD85A7925F}"/>
    <dgm:cxn modelId="{F3F6B085-0811-4947-AE6F-A5767CEBF614}" type="presOf" srcId="{80A97D30-F228-46A0-B0EC-105FB2317CFC}" destId="{E10DC5FD-9C8E-429C-8E53-813550B2F3E8}" srcOrd="0" destOrd="8" presId="urn:microsoft.com/office/officeart/2005/8/layout/hList1"/>
    <dgm:cxn modelId="{FFD87686-5ED4-480F-B628-0BCB7314DD5D}" type="presOf" srcId="{BBFD9C88-5D69-48AD-A182-28CF5D974F70}" destId="{E10DC5FD-9C8E-429C-8E53-813550B2F3E8}" srcOrd="0" destOrd="2" presId="urn:microsoft.com/office/officeart/2005/8/layout/hList1"/>
    <dgm:cxn modelId="{B19FA089-4C33-4C5E-B1A1-5C8BAFB3D0A3}" type="presOf" srcId="{AE0DC80D-D680-4BFE-B9E8-896C25333B8D}" destId="{E10DC5FD-9C8E-429C-8E53-813550B2F3E8}" srcOrd="0" destOrd="4" presId="urn:microsoft.com/office/officeart/2005/8/layout/hList1"/>
    <dgm:cxn modelId="{A6CDA893-7740-4888-8A30-1DA4B6138016}" type="presOf" srcId="{62A551CC-893A-40EC-89E5-1F08932A7CE1}" destId="{E10DC5FD-9C8E-429C-8E53-813550B2F3E8}" srcOrd="0" destOrd="7" presId="urn:microsoft.com/office/officeart/2005/8/layout/hList1"/>
    <dgm:cxn modelId="{21875295-E422-4705-AE69-69A61986C162}" srcId="{83A10AA2-0B36-424F-8A70-9F74241E8D13}" destId="{AE0DC80D-D680-4BFE-B9E8-896C25333B8D}" srcOrd="4" destOrd="0" parTransId="{50EED095-F6FC-4EE4-A1FC-4FE89207FD95}" sibTransId="{8E6CA830-ED31-48EA-AC5A-FACBD9AE85A5}"/>
    <dgm:cxn modelId="{31C835A2-7587-4483-B7CB-440ECAAEFC18}" type="presOf" srcId="{0D3A5F82-BB85-47F2-BC9F-C9D22EA5519E}" destId="{E10DC5FD-9C8E-429C-8E53-813550B2F3E8}" srcOrd="0" destOrd="11" presId="urn:microsoft.com/office/officeart/2005/8/layout/hList1"/>
    <dgm:cxn modelId="{4CF47CA6-DFE9-486A-B1D7-924310CAD429}" srcId="{83A10AA2-0B36-424F-8A70-9F74241E8D13}" destId="{4E031783-BC5B-4654-9735-F6896D1D2F1E}" srcOrd="1" destOrd="0" parTransId="{FAF9BD19-6295-458D-9C2F-03AC94D1BC74}" sibTransId="{FCEBBB22-B606-43BA-97B4-D9C2587C6FB9}"/>
    <dgm:cxn modelId="{5A0CCDAD-6752-4F81-BDF2-7FE6AC80E99D}" type="presOf" srcId="{E21F7151-CFC1-4084-926E-73A85D9A5BC1}" destId="{E10DC5FD-9C8E-429C-8E53-813550B2F3E8}" srcOrd="0" destOrd="3" presId="urn:microsoft.com/office/officeart/2005/8/layout/hList1"/>
    <dgm:cxn modelId="{65211BC4-6ED7-47D5-987A-3261F62A2BFE}" srcId="{83A10AA2-0B36-424F-8A70-9F74241E8D13}" destId="{A68F01FA-5FCF-4EAF-9BD2-01DD6BBAEC64}" srcOrd="0" destOrd="0" parTransId="{C46E180F-CF08-47A5-BEF6-C896E17E46C4}" sibTransId="{C931AFC5-64DF-44AE-A62E-2C8741D041C9}"/>
    <dgm:cxn modelId="{509E39C4-E6B4-473F-9BBA-E2EA0616E5EC}" srcId="{83A10AA2-0B36-424F-8A70-9F74241E8D13}" destId="{3E9E76FB-7EC7-4EBA-9524-2D7BDDF26997}" srcOrd="10" destOrd="0" parTransId="{A54F5E6D-2C80-4223-819D-355E07A11B04}" sibTransId="{8A97501A-D902-4386-B0C0-EB693536E441}"/>
    <dgm:cxn modelId="{77A9CBCF-D27D-4CF0-928D-0CADA38DBECA}" type="presOf" srcId="{5B74E1FA-1627-4F2D-805F-CEFEFD435362}" destId="{E10DC5FD-9C8E-429C-8E53-813550B2F3E8}" srcOrd="0" destOrd="18" presId="urn:microsoft.com/office/officeart/2005/8/layout/hList1"/>
    <dgm:cxn modelId="{6C6CE7DF-117A-4B81-BDEB-68C5D78958B0}" srcId="{83A10AA2-0B36-424F-8A70-9F74241E8D13}" destId="{7EFB0632-AA87-4B1A-BD7F-6277864023BE}" srcOrd="16" destOrd="0" parTransId="{E7E5CF16-8A76-4022-BD2D-38F2627C8415}" sibTransId="{127D863D-40FD-4661-9D32-509F51359FB6}"/>
    <dgm:cxn modelId="{E7FC09E3-5300-43B8-AD14-D868C0514A47}" srcId="{83A10AA2-0B36-424F-8A70-9F74241E8D13}" destId="{80A97D30-F228-46A0-B0EC-105FB2317CFC}" srcOrd="8" destOrd="0" parTransId="{055BC6E8-DDF2-4FEC-95BF-F229E8C290F9}" sibTransId="{85307078-E34C-488E-A24C-B7016DF4AA27}"/>
    <dgm:cxn modelId="{D82045EF-0730-495D-A3FF-D9BF10D30F10}" srcId="{83A10AA2-0B36-424F-8A70-9F74241E8D13}" destId="{E85730B2-53A1-4670-9746-45A5D8D16AD4}" srcOrd="12" destOrd="0" parTransId="{78B63B25-2F40-44BA-A334-1CC15780FE5D}" sibTransId="{6E4A59E2-9609-4021-BACD-6835BFA904DA}"/>
    <dgm:cxn modelId="{1ECADFF0-486C-45D5-884B-304E691CFA4B}" type="presOf" srcId="{92158C8B-492F-4507-BA09-F53B773553F4}" destId="{E10DC5FD-9C8E-429C-8E53-813550B2F3E8}" srcOrd="0" destOrd="17" presId="urn:microsoft.com/office/officeart/2005/8/layout/hList1"/>
    <dgm:cxn modelId="{B47110F3-0CB6-411B-9E04-B8EBF1950014}" srcId="{83A10AA2-0B36-424F-8A70-9F74241E8D13}" destId="{E21F7151-CFC1-4084-926E-73A85D9A5BC1}" srcOrd="3" destOrd="0" parTransId="{BE02BFBC-A524-4E6A-B8D2-0BFEFD98B4DB}" sibTransId="{A2EEA8E6-D063-401B-AF64-51D0C1D0AE3B}"/>
    <dgm:cxn modelId="{E591FDF7-6E74-4FD2-BE42-95CB668C6458}" srcId="{83A10AA2-0B36-424F-8A70-9F74241E8D13}" destId="{396B1E1A-00BF-4D53-A475-6B06B4D2B2FC}" srcOrd="5" destOrd="0" parTransId="{E62DAD08-579B-4075-BBD2-8DC20E03B32F}" sibTransId="{00D3E278-FB00-4732-B4DF-279359889EDF}"/>
    <dgm:cxn modelId="{23633CF9-4E97-472C-B680-89473805D7D1}" srcId="{83A10AA2-0B36-424F-8A70-9F74241E8D13}" destId="{62A551CC-893A-40EC-89E5-1F08932A7CE1}" srcOrd="7" destOrd="0" parTransId="{DC312E29-F6F3-4CFB-84B8-7FEF322DADC8}" sibTransId="{15367BB5-0E08-49BC-942C-774453D7D7FF}"/>
    <dgm:cxn modelId="{F49C303E-1FA8-44D4-9F0F-9DC648D2BB3B}" type="presParOf" srcId="{55CD90A2-2C0C-45DC-84FF-F7E65215280B}" destId="{B7C7D46C-0973-4EF8-A627-7DB2ED47EF9E}" srcOrd="0" destOrd="0" presId="urn:microsoft.com/office/officeart/2005/8/layout/hList1"/>
    <dgm:cxn modelId="{EA2178CA-DE57-4C47-8116-121ACC13C1D7}" type="presParOf" srcId="{B7C7D46C-0973-4EF8-A627-7DB2ED47EF9E}" destId="{FF2ECF72-DB9D-4154-BD28-3B2A69696290}" srcOrd="0" destOrd="0" presId="urn:microsoft.com/office/officeart/2005/8/layout/hList1"/>
    <dgm:cxn modelId="{2D011002-52B2-41CF-AF71-E715F2DF49F6}" type="presParOf" srcId="{B7C7D46C-0973-4EF8-A627-7DB2ED47EF9E}" destId="{E10DC5FD-9C8E-429C-8E53-813550B2F3E8}" srcOrd="1" destOrd="0" presId="urn:microsoft.com/office/officeart/2005/8/layout/h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8D9EE2-E9CD-48A8-BF68-655C401B4E32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i-FI"/>
        </a:p>
      </dgm:t>
    </dgm:pt>
    <dgm:pt modelId="{83A10AA2-0B36-424F-8A70-9F74241E8D13}">
      <dgm:prSet phldrT="[Teksti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fi-FI" sz="1700" b="1" dirty="0">
              <a:solidFill>
                <a:schemeClr val="tx1"/>
              </a:solidFill>
              <a:latin typeface="+mn-lt"/>
            </a:rPr>
            <a:t>Tapahtumat</a:t>
          </a:r>
          <a:endParaRPr lang="fi-FI" sz="1700" dirty="0">
            <a:solidFill>
              <a:schemeClr val="tx1"/>
            </a:solidFill>
            <a:latin typeface="+mn-lt"/>
          </a:endParaRPr>
        </a:p>
      </dgm:t>
    </dgm:pt>
    <dgm:pt modelId="{36BAA6AA-B09A-481C-803E-A22C1616A7B4}" type="parTrans" cxnId="{5F9F3864-2928-4BF4-8275-D0277848673D}">
      <dgm:prSet/>
      <dgm:spPr/>
      <dgm:t>
        <a:bodyPr/>
        <a:lstStyle/>
        <a:p>
          <a:endParaRPr lang="fi-FI"/>
        </a:p>
      </dgm:t>
    </dgm:pt>
    <dgm:pt modelId="{2EBB030B-4131-41F3-A615-8BA1FC2D8AD1}" type="sibTrans" cxnId="{5F9F3864-2928-4BF4-8275-D0277848673D}">
      <dgm:prSet/>
      <dgm:spPr/>
      <dgm:t>
        <a:bodyPr/>
        <a:lstStyle/>
        <a:p>
          <a:endParaRPr lang="fi-FI"/>
        </a:p>
      </dgm:t>
    </dgm:pt>
    <dgm:pt modelId="{A68F01FA-5FCF-4EAF-9BD2-01DD6BBAEC64}">
      <dgm:prSet phldrT="[Teksti]" custT="1"/>
      <dgm:spPr>
        <a:ln>
          <a:noFill/>
        </a:ln>
      </dgm:spPr>
      <dgm:t>
        <a:bodyPr/>
        <a:lstStyle/>
        <a:p>
          <a:r>
            <a:rPr kumimoji="0" lang="fi-FI" sz="1600" b="0" i="0" u="none" strike="noStrike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Sairaanhoitajapäivät 21.–22.09.2023</a:t>
          </a:r>
          <a:endParaRPr lang="fi-FI" sz="1600" dirty="0">
            <a:solidFill>
              <a:schemeClr val="accent4"/>
            </a:solidFill>
          </a:endParaRPr>
        </a:p>
      </dgm:t>
    </dgm:pt>
    <dgm:pt modelId="{C46E180F-CF08-47A5-BEF6-C896E17E46C4}" type="parTrans" cxnId="{65211BC4-6ED7-47D5-987A-3261F62A2BFE}">
      <dgm:prSet/>
      <dgm:spPr/>
      <dgm:t>
        <a:bodyPr/>
        <a:lstStyle/>
        <a:p>
          <a:endParaRPr lang="fi-FI"/>
        </a:p>
      </dgm:t>
    </dgm:pt>
    <dgm:pt modelId="{C931AFC5-64DF-44AE-A62E-2C8741D041C9}" type="sibTrans" cxnId="{65211BC4-6ED7-47D5-987A-3261F62A2BFE}">
      <dgm:prSet/>
      <dgm:spPr/>
      <dgm:t>
        <a:bodyPr/>
        <a:lstStyle/>
        <a:p>
          <a:endParaRPr lang="fi-FI"/>
        </a:p>
      </dgm:t>
    </dgm:pt>
    <dgm:pt modelId="{5B74E1FA-1627-4F2D-805F-CEFEFD435362}">
      <dgm:prSet/>
      <dgm:spPr/>
      <dgm:t>
        <a:bodyPr/>
        <a:lstStyle/>
        <a:p>
          <a:endParaRPr lang="fi-FI" sz="1700" dirty="0">
            <a:solidFill>
              <a:schemeClr val="accent4"/>
            </a:solidFill>
            <a:latin typeface="+mj-lt"/>
          </a:endParaRPr>
        </a:p>
      </dgm:t>
    </dgm:pt>
    <dgm:pt modelId="{780A7C9B-0967-48CB-912B-8EBD3E2259FF}" type="parTrans" cxnId="{D7977236-ECBD-40D6-A4F7-D5C488BF9522}">
      <dgm:prSet/>
      <dgm:spPr/>
      <dgm:t>
        <a:bodyPr/>
        <a:lstStyle/>
        <a:p>
          <a:endParaRPr lang="fi-FI"/>
        </a:p>
      </dgm:t>
    </dgm:pt>
    <dgm:pt modelId="{E01172C1-162E-42C1-8893-630248C8A7AD}" type="sibTrans" cxnId="{D7977236-ECBD-40D6-A4F7-D5C488BF9522}">
      <dgm:prSet/>
      <dgm:spPr/>
      <dgm:t>
        <a:bodyPr/>
        <a:lstStyle/>
        <a:p>
          <a:endParaRPr lang="fi-FI"/>
        </a:p>
      </dgm:t>
    </dgm:pt>
    <dgm:pt modelId="{926558CD-F2FE-4267-960B-1C328B856D80}">
      <dgm:prSet custT="1"/>
      <dgm:spPr/>
      <dgm:t>
        <a:bodyPr/>
        <a:lstStyle/>
        <a:p>
          <a:r>
            <a:rPr kumimoji="0" lang="fi-FI" sz="1600" b="0" i="0" u="none" strike="noStrike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Kehittyvä vanhustyö (7.2.2024)</a:t>
          </a:r>
        </a:p>
      </dgm:t>
    </dgm:pt>
    <dgm:pt modelId="{92E8FAE6-1A5B-4DF7-AB25-3FA60BA4DDD8}" type="parTrans" cxnId="{49782CC5-989D-4B5F-A8E5-CCE45768FA9E}">
      <dgm:prSet/>
      <dgm:spPr/>
      <dgm:t>
        <a:bodyPr/>
        <a:lstStyle/>
        <a:p>
          <a:endParaRPr lang="fi-FI"/>
        </a:p>
      </dgm:t>
    </dgm:pt>
    <dgm:pt modelId="{6CAE86E5-CB72-444A-83F9-1000159A87AD}" type="sibTrans" cxnId="{49782CC5-989D-4B5F-A8E5-CCE45768FA9E}">
      <dgm:prSet/>
      <dgm:spPr/>
      <dgm:t>
        <a:bodyPr/>
        <a:lstStyle/>
        <a:p>
          <a:endParaRPr lang="fi-FI"/>
        </a:p>
      </dgm:t>
    </dgm:pt>
    <dgm:pt modelId="{74B66DE7-A8B9-4638-A921-28A72A559B9A}">
      <dgm:prSet custT="1"/>
      <dgm:spPr/>
      <dgm:t>
        <a:bodyPr/>
        <a:lstStyle/>
        <a:p>
          <a:r>
            <a:rPr kumimoji="0" lang="fi-FI" sz="1600" b="0" i="0" u="none" strike="noStrike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Hyväikämessut (2.-3.10.2024)</a:t>
          </a:r>
        </a:p>
      </dgm:t>
    </dgm:pt>
    <dgm:pt modelId="{832A7C39-C83F-4D72-BBA9-CB1DC6FE6DEA}" type="parTrans" cxnId="{4425242A-7AD4-4580-B858-7CE48B9CFA34}">
      <dgm:prSet/>
      <dgm:spPr/>
      <dgm:t>
        <a:bodyPr/>
        <a:lstStyle/>
        <a:p>
          <a:endParaRPr lang="fi-FI"/>
        </a:p>
      </dgm:t>
    </dgm:pt>
    <dgm:pt modelId="{43153E64-CB58-4358-817C-3E36541EFEC6}" type="sibTrans" cxnId="{4425242A-7AD4-4580-B858-7CE48B9CFA34}">
      <dgm:prSet/>
      <dgm:spPr/>
      <dgm:t>
        <a:bodyPr/>
        <a:lstStyle/>
        <a:p>
          <a:endParaRPr lang="fi-FI"/>
        </a:p>
      </dgm:t>
    </dgm:pt>
    <dgm:pt modelId="{75BD8CC2-7950-490B-8B75-BDCED2C932C0}">
      <dgm:prSet custT="1"/>
      <dgm:spPr/>
      <dgm:t>
        <a:bodyPr/>
        <a:lstStyle/>
        <a:p>
          <a:r>
            <a:rPr kumimoji="0" lang="fi-FI" sz="1600" b="0" i="0" u="none" strike="noStrike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Sosiaalialan asiantuntijapäivät (5.-6.3.2024)</a:t>
          </a:r>
        </a:p>
      </dgm:t>
    </dgm:pt>
    <dgm:pt modelId="{BAED2E59-6889-4430-8DC5-A363CB515067}" type="parTrans" cxnId="{EF4780D8-0D71-4346-92F4-823B0B3F0C7C}">
      <dgm:prSet/>
      <dgm:spPr/>
      <dgm:t>
        <a:bodyPr/>
        <a:lstStyle/>
        <a:p>
          <a:endParaRPr lang="fi-FI"/>
        </a:p>
      </dgm:t>
    </dgm:pt>
    <dgm:pt modelId="{2D8D6734-DFFE-427A-A7B9-A5F120192574}" type="sibTrans" cxnId="{EF4780D8-0D71-4346-92F4-823B0B3F0C7C}">
      <dgm:prSet/>
      <dgm:spPr/>
      <dgm:t>
        <a:bodyPr/>
        <a:lstStyle/>
        <a:p>
          <a:endParaRPr lang="fi-FI"/>
        </a:p>
      </dgm:t>
    </dgm:pt>
    <dgm:pt modelId="{DFB90D5F-BAD9-452C-990F-3AD0789EBDA4}">
      <dgm:prSet custT="1"/>
      <dgm:spPr/>
      <dgm:t>
        <a:bodyPr/>
        <a:lstStyle/>
        <a:p>
          <a:r>
            <a:rPr kumimoji="0" lang="fi-FI" sz="1600" b="0" i="0" u="none" strike="noStrike" cap="none" spc="0" normalizeH="0" baseline="0" noProof="0" dirty="0" err="1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TerveSos</a:t>
          </a:r>
          <a:r>
            <a:rPr kumimoji="0" lang="fi-FI" sz="1600" b="0" i="0" u="none" strike="noStrike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 – sosiaali- ja terveysalan koulutustapahtuma (3.–4.5.2023)</a:t>
          </a:r>
        </a:p>
      </dgm:t>
    </dgm:pt>
    <dgm:pt modelId="{D3F68978-E118-4475-8539-7889293287E9}" type="parTrans" cxnId="{C891E4F0-539F-4602-9583-0BD70A1CE86D}">
      <dgm:prSet/>
      <dgm:spPr/>
      <dgm:t>
        <a:bodyPr/>
        <a:lstStyle/>
        <a:p>
          <a:endParaRPr lang="fi-FI"/>
        </a:p>
      </dgm:t>
    </dgm:pt>
    <dgm:pt modelId="{58DF724A-CFB0-45AA-9525-083C42812720}" type="sibTrans" cxnId="{C891E4F0-539F-4602-9583-0BD70A1CE86D}">
      <dgm:prSet/>
      <dgm:spPr/>
      <dgm:t>
        <a:bodyPr/>
        <a:lstStyle/>
        <a:p>
          <a:endParaRPr lang="fi-FI"/>
        </a:p>
      </dgm:t>
    </dgm:pt>
    <dgm:pt modelId="{55CD90A2-2C0C-45DC-84FF-F7E65215280B}" type="pres">
      <dgm:prSet presAssocID="{0F8D9EE2-E9CD-48A8-BF68-655C401B4E32}" presName="Name0" presStyleCnt="0">
        <dgm:presLayoutVars>
          <dgm:dir/>
          <dgm:animLvl val="lvl"/>
          <dgm:resizeHandles val="exact"/>
        </dgm:presLayoutVars>
      </dgm:prSet>
      <dgm:spPr/>
    </dgm:pt>
    <dgm:pt modelId="{B7C7D46C-0973-4EF8-A627-7DB2ED47EF9E}" type="pres">
      <dgm:prSet presAssocID="{83A10AA2-0B36-424F-8A70-9F74241E8D13}" presName="composite" presStyleCnt="0"/>
      <dgm:spPr/>
    </dgm:pt>
    <dgm:pt modelId="{FF2ECF72-DB9D-4154-BD28-3B2A69696290}" type="pres">
      <dgm:prSet presAssocID="{83A10AA2-0B36-424F-8A70-9F74241E8D13}" presName="parTx" presStyleLbl="alignNode1" presStyleIdx="0" presStyleCnt="1" custScaleY="96466" custLinFactNeighborY="-5310">
        <dgm:presLayoutVars>
          <dgm:chMax val="0"/>
          <dgm:chPref val="0"/>
          <dgm:bulletEnabled val="1"/>
        </dgm:presLayoutVars>
      </dgm:prSet>
      <dgm:spPr/>
    </dgm:pt>
    <dgm:pt modelId="{E10DC5FD-9C8E-429C-8E53-813550B2F3E8}" type="pres">
      <dgm:prSet presAssocID="{83A10AA2-0B36-424F-8A70-9F74241E8D13}" presName="desTx" presStyleLbl="alignAccFollowNode1" presStyleIdx="0" presStyleCnt="1" custScaleY="103425" custLinFactNeighborY="778">
        <dgm:presLayoutVars>
          <dgm:bulletEnabled val="1"/>
        </dgm:presLayoutVars>
      </dgm:prSet>
      <dgm:spPr/>
    </dgm:pt>
  </dgm:ptLst>
  <dgm:cxnLst>
    <dgm:cxn modelId="{64470F14-0CDA-491C-9E96-A1EB6148997C}" type="presOf" srcId="{83A10AA2-0B36-424F-8A70-9F74241E8D13}" destId="{FF2ECF72-DB9D-4154-BD28-3B2A69696290}" srcOrd="0" destOrd="0" presId="urn:microsoft.com/office/officeart/2005/8/layout/hList1"/>
    <dgm:cxn modelId="{CB7F5228-5D6C-4FB4-9539-B38E8E1AC54B}" type="presOf" srcId="{74B66DE7-A8B9-4638-A921-28A72A559B9A}" destId="{E10DC5FD-9C8E-429C-8E53-813550B2F3E8}" srcOrd="0" destOrd="2" presId="urn:microsoft.com/office/officeart/2005/8/layout/hList1"/>
    <dgm:cxn modelId="{4425242A-7AD4-4580-B858-7CE48B9CFA34}" srcId="{83A10AA2-0B36-424F-8A70-9F74241E8D13}" destId="{74B66DE7-A8B9-4638-A921-28A72A559B9A}" srcOrd="2" destOrd="0" parTransId="{832A7C39-C83F-4D72-BBA9-CB1DC6FE6DEA}" sibTransId="{43153E64-CB58-4358-817C-3E36541EFEC6}"/>
    <dgm:cxn modelId="{78770830-749B-43C2-91B3-59F5B2E574FD}" type="presOf" srcId="{A68F01FA-5FCF-4EAF-9BD2-01DD6BBAEC64}" destId="{E10DC5FD-9C8E-429C-8E53-813550B2F3E8}" srcOrd="0" destOrd="0" presId="urn:microsoft.com/office/officeart/2005/8/layout/hList1"/>
    <dgm:cxn modelId="{D7977236-ECBD-40D6-A4F7-D5C488BF9522}" srcId="{83A10AA2-0B36-424F-8A70-9F74241E8D13}" destId="{5B74E1FA-1627-4F2D-805F-CEFEFD435362}" srcOrd="5" destOrd="0" parTransId="{780A7C9B-0967-48CB-912B-8EBD3E2259FF}" sibTransId="{E01172C1-162E-42C1-8893-630248C8A7AD}"/>
    <dgm:cxn modelId="{5F9F3864-2928-4BF4-8275-D0277848673D}" srcId="{0F8D9EE2-E9CD-48A8-BF68-655C401B4E32}" destId="{83A10AA2-0B36-424F-8A70-9F74241E8D13}" srcOrd="0" destOrd="0" parTransId="{36BAA6AA-B09A-481C-803E-A22C1616A7B4}" sibTransId="{2EBB030B-4131-41F3-A615-8BA1FC2D8AD1}"/>
    <dgm:cxn modelId="{1CD9734A-AFE3-4D19-B204-187EC4FE8C82}" type="presOf" srcId="{0F8D9EE2-E9CD-48A8-BF68-655C401B4E32}" destId="{55CD90A2-2C0C-45DC-84FF-F7E65215280B}" srcOrd="0" destOrd="0" presId="urn:microsoft.com/office/officeart/2005/8/layout/hList1"/>
    <dgm:cxn modelId="{5EC484A5-DFFE-4E81-84FD-764196238E25}" type="presOf" srcId="{DFB90D5F-BAD9-452C-990F-3AD0789EBDA4}" destId="{E10DC5FD-9C8E-429C-8E53-813550B2F3E8}" srcOrd="0" destOrd="4" presId="urn:microsoft.com/office/officeart/2005/8/layout/hList1"/>
    <dgm:cxn modelId="{8ABC83B5-5023-45F6-BC27-E3869E7E76E7}" type="presOf" srcId="{926558CD-F2FE-4267-960B-1C328B856D80}" destId="{E10DC5FD-9C8E-429C-8E53-813550B2F3E8}" srcOrd="0" destOrd="1" presId="urn:microsoft.com/office/officeart/2005/8/layout/hList1"/>
    <dgm:cxn modelId="{65211BC4-6ED7-47D5-987A-3261F62A2BFE}" srcId="{83A10AA2-0B36-424F-8A70-9F74241E8D13}" destId="{A68F01FA-5FCF-4EAF-9BD2-01DD6BBAEC64}" srcOrd="0" destOrd="0" parTransId="{C46E180F-CF08-47A5-BEF6-C896E17E46C4}" sibTransId="{C931AFC5-64DF-44AE-A62E-2C8741D041C9}"/>
    <dgm:cxn modelId="{49782CC5-989D-4B5F-A8E5-CCE45768FA9E}" srcId="{83A10AA2-0B36-424F-8A70-9F74241E8D13}" destId="{926558CD-F2FE-4267-960B-1C328B856D80}" srcOrd="1" destOrd="0" parTransId="{92E8FAE6-1A5B-4DF7-AB25-3FA60BA4DDD8}" sibTransId="{6CAE86E5-CB72-444A-83F9-1000159A87AD}"/>
    <dgm:cxn modelId="{77A9CBCF-D27D-4CF0-928D-0CADA38DBECA}" type="presOf" srcId="{5B74E1FA-1627-4F2D-805F-CEFEFD435362}" destId="{E10DC5FD-9C8E-429C-8E53-813550B2F3E8}" srcOrd="0" destOrd="5" presId="urn:microsoft.com/office/officeart/2005/8/layout/hList1"/>
    <dgm:cxn modelId="{00D368D0-9533-4118-8A32-4C17DD789646}" type="presOf" srcId="{75BD8CC2-7950-490B-8B75-BDCED2C932C0}" destId="{E10DC5FD-9C8E-429C-8E53-813550B2F3E8}" srcOrd="0" destOrd="3" presId="urn:microsoft.com/office/officeart/2005/8/layout/hList1"/>
    <dgm:cxn modelId="{EF4780D8-0D71-4346-92F4-823B0B3F0C7C}" srcId="{83A10AA2-0B36-424F-8A70-9F74241E8D13}" destId="{75BD8CC2-7950-490B-8B75-BDCED2C932C0}" srcOrd="3" destOrd="0" parTransId="{BAED2E59-6889-4430-8DC5-A363CB515067}" sibTransId="{2D8D6734-DFFE-427A-A7B9-A5F120192574}"/>
    <dgm:cxn modelId="{C891E4F0-539F-4602-9583-0BD70A1CE86D}" srcId="{83A10AA2-0B36-424F-8A70-9F74241E8D13}" destId="{DFB90D5F-BAD9-452C-990F-3AD0789EBDA4}" srcOrd="4" destOrd="0" parTransId="{D3F68978-E118-4475-8539-7889293287E9}" sibTransId="{58DF724A-CFB0-45AA-9525-083C42812720}"/>
    <dgm:cxn modelId="{F49C303E-1FA8-44D4-9F0F-9DC648D2BB3B}" type="presParOf" srcId="{55CD90A2-2C0C-45DC-84FF-F7E65215280B}" destId="{B7C7D46C-0973-4EF8-A627-7DB2ED47EF9E}" srcOrd="0" destOrd="0" presId="urn:microsoft.com/office/officeart/2005/8/layout/hList1"/>
    <dgm:cxn modelId="{EA2178CA-DE57-4C47-8116-121ACC13C1D7}" type="presParOf" srcId="{B7C7D46C-0973-4EF8-A627-7DB2ED47EF9E}" destId="{FF2ECF72-DB9D-4154-BD28-3B2A69696290}" srcOrd="0" destOrd="0" presId="urn:microsoft.com/office/officeart/2005/8/layout/hList1"/>
    <dgm:cxn modelId="{2D011002-52B2-41CF-AF71-E715F2DF49F6}" type="presParOf" srcId="{B7C7D46C-0973-4EF8-A627-7DB2ED47EF9E}" destId="{E10DC5FD-9C8E-429C-8E53-813550B2F3E8}" srcOrd="1" destOrd="0" presId="urn:microsoft.com/office/officeart/2005/8/layout/h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ECF72-DB9D-4154-BD28-3B2A69696290}">
      <dsp:nvSpPr>
        <dsp:cNvPr id="0" name=""/>
        <dsp:cNvSpPr/>
      </dsp:nvSpPr>
      <dsp:spPr>
        <a:xfrm>
          <a:off x="3996" y="246487"/>
          <a:ext cx="2403146" cy="489600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  <a:latin typeface="+mn-lt"/>
            </a:rPr>
            <a:t>Asiakkaat</a:t>
          </a:r>
          <a:endParaRPr lang="fi-FI" sz="1700" kern="1200" dirty="0">
            <a:solidFill>
              <a:schemeClr val="tx1"/>
            </a:solidFill>
            <a:latin typeface="+mn-lt"/>
          </a:endParaRPr>
        </a:p>
      </dsp:txBody>
      <dsp:txXfrm>
        <a:off x="3996" y="246487"/>
        <a:ext cx="2403146" cy="489600"/>
      </dsp:txXfrm>
    </dsp:sp>
    <dsp:sp modelId="{E10DC5FD-9C8E-429C-8E53-813550B2F3E8}">
      <dsp:nvSpPr>
        <dsp:cNvPr id="0" name=""/>
        <dsp:cNvSpPr/>
      </dsp:nvSpPr>
      <dsp:spPr>
        <a:xfrm>
          <a:off x="3996" y="736087"/>
          <a:ext cx="2403146" cy="443609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Vanhusten palveluja tarvitsevat asiakkaat ja näiden omaiset (palveluasumisen ja kotona asumisen asiakkaat)</a:t>
          </a:r>
          <a:endParaRPr lang="fi-FI" sz="1700" kern="1200" dirty="0">
            <a:solidFill>
              <a:schemeClr val="accent4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Kaikki Vantaan ja Keravan hyvinvointialueen asukkaat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Palveluja tarvitsevat asukkaat, jotka eivät ole vielä palvelujen piirissä</a:t>
          </a:r>
        </a:p>
      </dsp:txBody>
      <dsp:txXfrm>
        <a:off x="3996" y="736087"/>
        <a:ext cx="2403146" cy="4436091"/>
      </dsp:txXfrm>
    </dsp:sp>
    <dsp:sp modelId="{B26F7A2E-2652-4DB2-A5A1-979FBFB552C3}">
      <dsp:nvSpPr>
        <dsp:cNvPr id="0" name=""/>
        <dsp:cNvSpPr/>
      </dsp:nvSpPr>
      <dsp:spPr>
        <a:xfrm>
          <a:off x="2743583" y="246487"/>
          <a:ext cx="2403146" cy="489600"/>
        </a:xfrm>
        <a:prstGeom prst="rect">
          <a:avLst/>
        </a:prstGeom>
        <a:solidFill>
          <a:schemeClr val="bg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Yhteistyökumppanit</a:t>
          </a:r>
        </a:p>
      </dsp:txBody>
      <dsp:txXfrm>
        <a:off x="2743583" y="246487"/>
        <a:ext cx="2403146" cy="489600"/>
      </dsp:txXfrm>
    </dsp:sp>
    <dsp:sp modelId="{B16DDBAF-7FF5-4280-A5AE-11216128DC13}">
      <dsp:nvSpPr>
        <dsp:cNvPr id="0" name=""/>
        <dsp:cNvSpPr/>
      </dsp:nvSpPr>
      <dsp:spPr>
        <a:xfrm>
          <a:off x="2743583" y="726550"/>
          <a:ext cx="2403146" cy="4436091"/>
        </a:xfrm>
        <a:prstGeom prst="rect">
          <a:avLst/>
        </a:prstGeom>
        <a:solidFill>
          <a:schemeClr val="bg2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Kaupungit (Vantaa, Kerava, Helsinki ja Espoo)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Muut hyvinvointialueet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Seurakunnat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Toimialan järjestöt</a:t>
          </a:r>
        </a:p>
      </dsp:txBody>
      <dsp:txXfrm>
        <a:off x="2743583" y="726550"/>
        <a:ext cx="2403146" cy="4436091"/>
      </dsp:txXfrm>
    </dsp:sp>
    <dsp:sp modelId="{8E8DB9C2-E542-4C4A-B96C-2D1EB5FF90AA}">
      <dsp:nvSpPr>
        <dsp:cNvPr id="0" name=""/>
        <dsp:cNvSpPr/>
      </dsp:nvSpPr>
      <dsp:spPr>
        <a:xfrm>
          <a:off x="5483170" y="246487"/>
          <a:ext cx="2403146" cy="489600"/>
        </a:xfrm>
        <a:prstGeom prst="rect">
          <a:avLst/>
        </a:prstGeom>
        <a:solidFill>
          <a:schemeClr val="accent3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Sisäiset</a:t>
          </a:r>
          <a:r>
            <a:rPr lang="fi-FI" sz="1700" b="1" kern="1200" dirty="0">
              <a:solidFill>
                <a:schemeClr val="accent4"/>
              </a:solidFill>
            </a:rPr>
            <a:t> </a:t>
          </a:r>
          <a:r>
            <a:rPr lang="fi-FI" sz="1700" b="1" kern="1200" dirty="0">
              <a:solidFill>
                <a:schemeClr val="tx1"/>
              </a:solidFill>
            </a:rPr>
            <a:t>toimijat</a:t>
          </a:r>
        </a:p>
      </dsp:txBody>
      <dsp:txXfrm>
        <a:off x="5483170" y="246487"/>
        <a:ext cx="2403146" cy="489600"/>
      </dsp:txXfrm>
    </dsp:sp>
    <dsp:sp modelId="{7C4C2195-2767-42AB-9FF4-DE1BBB449B3E}">
      <dsp:nvSpPr>
        <dsp:cNvPr id="0" name=""/>
        <dsp:cNvSpPr/>
      </dsp:nvSpPr>
      <dsp:spPr>
        <a:xfrm>
          <a:off x="5483170" y="736087"/>
          <a:ext cx="2403146" cy="4436091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Hankkeet: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fi-FI" sz="1700" kern="1200" dirty="0" err="1">
              <a:solidFill>
                <a:schemeClr val="accent4"/>
              </a:solidFill>
              <a:latin typeface="+mj-lt"/>
            </a:rPr>
            <a:t>HyväIkä</a:t>
          </a:r>
          <a:r>
            <a:rPr lang="fi-FI" sz="1700" kern="1200" dirty="0">
              <a:solidFill>
                <a:schemeClr val="accent4"/>
              </a:solidFill>
              <a:latin typeface="+mj-lt"/>
            </a:rPr>
            <a:t>-hanke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fi-FI" sz="1700" kern="1200" dirty="0" err="1">
              <a:solidFill>
                <a:schemeClr val="accent4"/>
              </a:solidFill>
              <a:latin typeface="+mj-lt"/>
            </a:rPr>
            <a:t>HyväHYTE</a:t>
          </a:r>
          <a:r>
            <a:rPr lang="fi-FI" sz="1700" kern="1200" dirty="0">
              <a:solidFill>
                <a:schemeClr val="accent4"/>
              </a:solidFill>
              <a:latin typeface="+mj-lt"/>
            </a:rPr>
            <a:t>-hanke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Etäpalveluiden kehittämishanke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Ikäystävälliset kylät -hanke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>
              <a:solidFill>
                <a:schemeClr val="accent4"/>
              </a:solidFill>
              <a:latin typeface="+mj-lt"/>
            </a:rPr>
            <a:t>Asiakasraati</a:t>
          </a:r>
          <a:endParaRPr lang="fi-FI" sz="1700" kern="1200" dirty="0">
            <a:solidFill>
              <a:schemeClr val="accent4"/>
            </a:solidFill>
            <a:latin typeface="+mj-lt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Asukasraati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Kotihoivan malli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Hyvän vanhuuden osaamiskeskus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”RAI-käyttöönottoprojekti”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Omaishoidon kehittämisprojekti</a:t>
          </a:r>
        </a:p>
      </dsp:txBody>
      <dsp:txXfrm>
        <a:off x="5483170" y="736087"/>
        <a:ext cx="2403146" cy="4436091"/>
      </dsp:txXfrm>
    </dsp:sp>
    <dsp:sp modelId="{B9A31035-BC42-4DA8-AF19-804F60F145EC}">
      <dsp:nvSpPr>
        <dsp:cNvPr id="0" name=""/>
        <dsp:cNvSpPr/>
      </dsp:nvSpPr>
      <dsp:spPr>
        <a:xfrm>
          <a:off x="8222757" y="246487"/>
          <a:ext cx="2403146" cy="48960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2">
              <a:hueOff val="-14630063"/>
              <a:satOff val="-16517"/>
              <a:lumOff val="-17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</a:rPr>
            <a:t>Poliittiset elimet</a:t>
          </a:r>
        </a:p>
      </dsp:txBody>
      <dsp:txXfrm>
        <a:off x="8222757" y="246487"/>
        <a:ext cx="2403146" cy="489600"/>
      </dsp:txXfrm>
    </dsp:sp>
    <dsp:sp modelId="{4448B554-0FA9-4A8E-B565-FD90C090FAF2}">
      <dsp:nvSpPr>
        <dsp:cNvPr id="0" name=""/>
        <dsp:cNvSpPr/>
      </dsp:nvSpPr>
      <dsp:spPr>
        <a:xfrm>
          <a:off x="8222757" y="736087"/>
          <a:ext cx="2403146" cy="4436091"/>
        </a:xfrm>
        <a:prstGeom prst="rect">
          <a:avLst/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Aluevaltuusto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</a:rPr>
            <a:t>Aluehallitus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  <a:cs typeface="Poppins ExtraLight"/>
            </a:rPr>
            <a:t>Vanhusneuvosto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  <a:cs typeface="Poppins ExtraLight"/>
            </a:rPr>
            <a:t>Vanhusjaosto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  <a:cs typeface="Poppins ExtraLight"/>
            </a:rPr>
            <a:t>Tulevaisuusjaosto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  <a:cs typeface="Poppins ExtraLight"/>
            </a:rPr>
            <a:t>Kansalliskielilautakunta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>
              <a:solidFill>
                <a:schemeClr val="accent4"/>
              </a:solidFill>
              <a:latin typeface="+mj-lt"/>
              <a:cs typeface="Poppins ExtraLight"/>
            </a:rPr>
            <a:t>Monikulttuurisuus-asianneuvottelukunta</a:t>
          </a:r>
          <a:endParaRPr lang="fi-FI" sz="1700" kern="1200" dirty="0">
            <a:solidFill>
              <a:schemeClr val="accent4"/>
            </a:solidFill>
            <a:latin typeface="+mj-lt"/>
          </a:endParaRPr>
        </a:p>
      </dsp:txBody>
      <dsp:txXfrm>
        <a:off x="8222757" y="736087"/>
        <a:ext cx="2403146" cy="44360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ECF72-DB9D-4154-BD28-3B2A69696290}">
      <dsp:nvSpPr>
        <dsp:cNvPr id="0" name=""/>
        <dsp:cNvSpPr/>
      </dsp:nvSpPr>
      <dsp:spPr>
        <a:xfrm>
          <a:off x="0" y="144989"/>
          <a:ext cx="6699534" cy="446444"/>
        </a:xfrm>
        <a:prstGeom prst="rect">
          <a:avLst/>
        </a:prstGeom>
        <a:solidFill>
          <a:schemeClr val="bg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  <a:latin typeface="+mn-lt"/>
            </a:rPr>
            <a:t>Teemapäivät ja -viikot</a:t>
          </a:r>
          <a:endParaRPr lang="fi-FI" sz="1700" kern="1200" dirty="0">
            <a:solidFill>
              <a:schemeClr val="tx1"/>
            </a:solidFill>
            <a:latin typeface="+mn-lt"/>
          </a:endParaRPr>
        </a:p>
      </dsp:txBody>
      <dsp:txXfrm>
        <a:off x="0" y="144989"/>
        <a:ext cx="6699534" cy="446444"/>
      </dsp:txXfrm>
    </dsp:sp>
    <dsp:sp modelId="{E10DC5FD-9C8E-429C-8E53-813550B2F3E8}">
      <dsp:nvSpPr>
        <dsp:cNvPr id="0" name=""/>
        <dsp:cNvSpPr/>
      </dsp:nvSpPr>
      <dsp:spPr>
        <a:xfrm>
          <a:off x="0" y="591335"/>
          <a:ext cx="6699534" cy="4210829"/>
        </a:xfrm>
        <a:prstGeom prst="rect">
          <a:avLst/>
        </a:prstGeom>
        <a:solidFill>
          <a:schemeClr val="bg2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Maailman kuulopäivä (3.3., WHO)</a:t>
          </a:r>
          <a:endParaRPr lang="fi-FI" sz="1300" kern="1200" dirty="0">
            <a:solidFill>
              <a:schemeClr val="accent4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Kansainvälinen sosiaalityön päivä (maaliskuun kolmas tiistai, Talentia ry)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Maailman Parkinson-päivä (11.4., </a:t>
          </a:r>
          <a:r>
            <a:rPr lang="fi-FI" sz="1300" kern="1200" dirty="0" err="1">
              <a:solidFill>
                <a:schemeClr val="accent4"/>
              </a:solidFill>
              <a:latin typeface="+mj-lt"/>
            </a:rPr>
            <a:t>Parkinsonliitto</a:t>
          </a:r>
          <a:r>
            <a:rPr lang="fi-FI" sz="1300" kern="1200" dirty="0">
              <a:solidFill>
                <a:schemeClr val="accent4"/>
              </a:solidFill>
              <a:latin typeface="+mj-lt"/>
            </a:rPr>
            <a:t>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Kansallinen veteraanipäivä (27.4., Sotainvalidien Veljesliitto)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Kansainvälinen sairaanhoitajapäivä (12.5., Suomen Sairaanhoitajaliitto)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Kansainvälinen esteettömyyspäivä (23.5., Invalidiliitto ry)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Kuulopäivä (2.6., Kuuloliitto ry)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Sotainvalidipäivä (18.8., Sotainvalidien Veljesliitto)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Kansallinen terveydenhoitajapäivä (18.9., Terveydenhoitajaliitto)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Muistiviikko (vk 38 tai 39, Muistiliitto)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Maailman Alzheimer-päivä (21.9., Muistiliitto)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Vanhusten päivä, kansainvälinen ikääntyneiden päivä (1.10.2023, Vanhustyön keskusliitto, YK)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Vanhusten viikko (1.–8.10.2023, Vanhustyön keskusliitto)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Euroopan omaishoitajien päivä (6.10., Omaishoitajaliitto)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Reumaviikko (9.10., Suomen Reumaliitto)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solidFill>
                <a:schemeClr val="accent4"/>
              </a:solidFill>
              <a:latin typeface="+mj-lt"/>
            </a:rPr>
            <a:t>Maailman reumapäivä (12.10. Suomen Reumaliitto)</a:t>
          </a:r>
          <a:endParaRPr lang="fi-FI" sz="1300" kern="1200" dirty="0">
            <a:solidFill>
              <a:schemeClr val="accent4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solidFill>
                <a:schemeClr val="accent4"/>
              </a:solidFill>
              <a:latin typeface="+mj-lt"/>
            </a:rPr>
            <a:t>Maailman näköpäivä (14.10., YK)</a:t>
          </a:r>
          <a:endParaRPr lang="fi-FI" sz="1300" kern="1200" dirty="0">
            <a:solidFill>
              <a:schemeClr val="accent4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>
              <a:solidFill>
                <a:schemeClr val="accent4"/>
              </a:solidFill>
              <a:latin typeface="+mj-lt"/>
            </a:rPr>
            <a:t>Isovanhempien päivä (16.10., Vanhus- ja lähimmäispalvelun liitto)</a:t>
          </a:r>
          <a:endParaRPr lang="fi-FI" sz="1300" kern="1200" dirty="0">
            <a:solidFill>
              <a:schemeClr val="accent4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300" kern="1200" dirty="0">
              <a:solidFill>
                <a:schemeClr val="accent4"/>
              </a:solidFill>
              <a:latin typeface="+mj-lt"/>
            </a:rPr>
            <a:t>Maailman  diabetespäivä (14.11., YK)</a:t>
          </a:r>
        </a:p>
      </dsp:txBody>
      <dsp:txXfrm>
        <a:off x="0" y="591335"/>
        <a:ext cx="6699534" cy="42108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ECF72-DB9D-4154-BD28-3B2A69696290}">
      <dsp:nvSpPr>
        <dsp:cNvPr id="0" name=""/>
        <dsp:cNvSpPr/>
      </dsp:nvSpPr>
      <dsp:spPr>
        <a:xfrm>
          <a:off x="0" y="0"/>
          <a:ext cx="3369733" cy="444515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b="1" kern="1200" dirty="0">
              <a:solidFill>
                <a:schemeClr val="tx1"/>
              </a:solidFill>
              <a:latin typeface="+mn-lt"/>
            </a:rPr>
            <a:t>Tapahtumat</a:t>
          </a:r>
          <a:endParaRPr lang="fi-FI" sz="1700" kern="1200" dirty="0">
            <a:solidFill>
              <a:schemeClr val="tx1"/>
            </a:solidFill>
            <a:latin typeface="+mn-lt"/>
          </a:endParaRPr>
        </a:p>
      </dsp:txBody>
      <dsp:txXfrm>
        <a:off x="0" y="0"/>
        <a:ext cx="3369733" cy="444515"/>
      </dsp:txXfrm>
    </dsp:sp>
    <dsp:sp modelId="{E10DC5FD-9C8E-429C-8E53-813550B2F3E8}">
      <dsp:nvSpPr>
        <dsp:cNvPr id="0" name=""/>
        <dsp:cNvSpPr/>
      </dsp:nvSpPr>
      <dsp:spPr>
        <a:xfrm>
          <a:off x="0" y="435125"/>
          <a:ext cx="3369733" cy="230160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Sairaanhoitajapäivät 21.–22.09.2023</a:t>
          </a:r>
          <a:endParaRPr lang="fi-FI" sz="1600" kern="1200" dirty="0">
            <a:solidFill>
              <a:schemeClr val="accent4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Kehittyvä vanhustyö (7.2.2024)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Hyväikämessut (2.-3.10.2024)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Sosiaalialan asiantuntijapäivät (5.-6.3.2024)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fi-FI" sz="1600" b="0" i="0" u="none" strike="noStrike" kern="1200" cap="none" spc="0" normalizeH="0" baseline="0" noProof="0" dirty="0" err="1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TerveSos</a:t>
          </a:r>
          <a:r>
            <a: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+mj-lt"/>
              <a:ea typeface="+mn-ea"/>
              <a:cs typeface="Calibri Light" panose="020F0302020204030204" pitchFamily="34" charset="0"/>
            </a:rPr>
            <a:t> – sosiaali- ja terveysalan koulutustapahtuma (3.–4.5.2023)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700" kern="1200" dirty="0">
            <a:solidFill>
              <a:schemeClr val="accent4"/>
            </a:solidFill>
            <a:latin typeface="+mj-lt"/>
          </a:endParaRPr>
        </a:p>
      </dsp:txBody>
      <dsp:txXfrm>
        <a:off x="0" y="435125"/>
        <a:ext cx="3369733" cy="2301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DB8F9-3AB9-48E6-818E-2396C9F90398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E6EDE-77D9-4D26-9667-811B8ABAFE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9868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16.8.2023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32DE83-88E1-18DC-3AC5-DEDBB5E74C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Viestintäsuunnitelma: Vanhusten palvelut 2023 </a:t>
            </a:r>
          </a:p>
        </p:txBody>
      </p:sp>
      <p:pic>
        <p:nvPicPr>
          <p:cNvPr id="5" name="Kuva 4" descr="Kuva, joka sisältää kohteen vaate, henkilö, seisominen, jalkineet&#10;&#10;Kuvaus luotu automaattisesti">
            <a:extLst>
              <a:ext uri="{FF2B5EF4-FFF2-40B4-BE49-F238E27FC236}">
                <a16:creationId xmlns:a16="http://schemas.microsoft.com/office/drawing/2014/main" id="{D8C45933-6760-E4AF-9813-461C07A9F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125" y="3707391"/>
            <a:ext cx="2311399" cy="2311399"/>
          </a:xfrm>
          <a:prstGeom prst="rect">
            <a:avLst/>
          </a:prstGeom>
        </p:spPr>
      </p:pic>
      <p:pic>
        <p:nvPicPr>
          <p:cNvPr id="11" name="Kuva 10" descr="Kuva, joka sisältää kohteen vaate, animaatio, henkilö&#10;&#10;Kuvaus luotu automaattisesti">
            <a:extLst>
              <a:ext uri="{FF2B5EF4-FFF2-40B4-BE49-F238E27FC236}">
                <a16:creationId xmlns:a16="http://schemas.microsoft.com/office/drawing/2014/main" id="{EAEBC178-AD92-85BB-AC19-535662F7C1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4456" y="3938614"/>
            <a:ext cx="1999544" cy="199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9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F85811-F6F1-6024-3D48-87C57ECF1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680485"/>
            <a:ext cx="10260000" cy="5316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Viestintäsuunnitelman tarkoitus on toimia runkona vuoden 2023 vanhusten palveluiden viestinnän suunnittelulle.</a:t>
            </a:r>
          </a:p>
          <a:p>
            <a:pPr marL="0" indent="0">
              <a:buNone/>
            </a:pPr>
            <a:endParaRPr lang="fi-FI" sz="1300" dirty="0"/>
          </a:p>
          <a:p>
            <a:r>
              <a:rPr lang="fi-FI" b="1" dirty="0">
                <a:solidFill>
                  <a:schemeClr val="accent2"/>
                </a:solidFill>
                <a:latin typeface="+mj-lt"/>
              </a:rPr>
              <a:t>Suunnitelman avulla varmistetaan, että: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viestintä on vaikuttavaa,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viestintä tukee toimialan strategian tärkeimpiä tavoitteita; suunnitelman avulla priorisoidaan, mihin kannattaa keskittyä, ja mitä voidaan jättää pois tai siirtää myöhempään ajankohtaan,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i-FI" dirty="0"/>
              <a:t>viestintä on proaktiivista eikä pelkästään reaktiivista; viestintää tehdään ennakoiden ja tavoitteiden mukaan, mutta yllättäville tilanteille jätetään myös tilaa.</a:t>
            </a:r>
          </a:p>
        </p:txBody>
      </p:sp>
    </p:spTree>
    <p:extLst>
      <p:ext uri="{BB962C8B-B14F-4D97-AF65-F5344CB8AC3E}">
        <p14:creationId xmlns:p14="http://schemas.microsoft.com/office/powerpoint/2010/main" val="321377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AC210CC-EFBC-4FB4-038E-522D1C235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pic>
        <p:nvPicPr>
          <p:cNvPr id="5" name="Kuva 4" descr="Kuva, joka sisältää kohteen clipart, Animaatio, animaatio, kuvitus&#10;&#10;Kuvaus luotu automaattisesti">
            <a:extLst>
              <a:ext uri="{FF2B5EF4-FFF2-40B4-BE49-F238E27FC236}">
                <a16:creationId xmlns:a16="http://schemas.microsoft.com/office/drawing/2014/main" id="{D6A1D8B0-84C2-EF0B-5C12-1BFD51DAD5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4403" y="248054"/>
            <a:ext cx="2040971" cy="204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3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8D5465-6DD3-1422-2E20-6D2842F00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701749"/>
            <a:ext cx="10260000" cy="529529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5100" b="1" dirty="0">
                <a:solidFill>
                  <a:schemeClr val="accent2"/>
                </a:solidFill>
              </a:rPr>
              <a:t>Viestinnän pyrkimyksenä on edistää vanhusten palveluiden strategisia tavoitteita.</a:t>
            </a:r>
          </a:p>
          <a:p>
            <a:pPr marL="0" indent="0">
              <a:buNone/>
            </a:pPr>
            <a:endParaRPr lang="fi-FI" sz="51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i-FI" sz="5100" b="1" dirty="0">
                <a:solidFill>
                  <a:schemeClr val="accent2"/>
                </a:solidFill>
              </a:rPr>
              <a:t>Viestinnän tavoitteet vuodelle 2023:</a:t>
            </a:r>
          </a:p>
          <a:p>
            <a:r>
              <a:rPr lang="fi-FI" sz="3400" dirty="0"/>
              <a:t>Monikanavaisuuden kehittäminen</a:t>
            </a:r>
          </a:p>
          <a:p>
            <a:r>
              <a:rPr lang="fi-FI" sz="3400" dirty="0"/>
              <a:t>Viestinnän aktivoiminen ja kehittäminen sisäisesti ja ulkoisesti</a:t>
            </a:r>
          </a:p>
          <a:p>
            <a:r>
              <a:rPr lang="fi-FI" sz="3400" dirty="0"/>
              <a:t>Uusista ja jo olemassa olevista palveluista asiakkaille ja työntekijöille aktiivisesti viestiminen</a:t>
            </a:r>
          </a:p>
          <a:p>
            <a:r>
              <a:rPr lang="fi-FI" sz="3400" dirty="0"/>
              <a:t>Asiakkaiden ohjeistaminen ja palveluihin ohjaaminen viestinnän keinoin</a:t>
            </a:r>
          </a:p>
          <a:p>
            <a:r>
              <a:rPr lang="fi-FI" sz="3400" dirty="0"/>
              <a:t>Työnantajamielikuvan edistäminen</a:t>
            </a:r>
          </a:p>
          <a:p>
            <a:r>
              <a:rPr lang="fi-FI" sz="3400" dirty="0"/>
              <a:t>Vanhusten palveluiden verkkosivujen kehittäminen</a:t>
            </a:r>
          </a:p>
          <a:p>
            <a:r>
              <a:rPr lang="fi-FI" sz="3400" dirty="0"/>
              <a:t>Hankkeista ja niiden tuloksista viestiminen</a:t>
            </a:r>
          </a:p>
        </p:txBody>
      </p:sp>
    </p:spTree>
    <p:extLst>
      <p:ext uri="{BB962C8B-B14F-4D97-AF65-F5344CB8AC3E}">
        <p14:creationId xmlns:p14="http://schemas.microsoft.com/office/powerpoint/2010/main" val="54356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8D5465-6DD3-1422-2E20-6D2842F00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510362"/>
            <a:ext cx="10709914" cy="566715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>
                <a:solidFill>
                  <a:schemeClr val="accent2"/>
                </a:solidFill>
              </a:rPr>
              <a:t>Tavoitteiden edistäminen ja toimenpiteet</a:t>
            </a:r>
          </a:p>
          <a:p>
            <a:r>
              <a:rPr lang="fi-FI" sz="2400" b="1" dirty="0"/>
              <a:t>Ohjaamme asiakkaat oikeiden palvelujen äärelle ja omatoimiseen tiedonhankintaan</a:t>
            </a:r>
          </a:p>
          <a:p>
            <a:pPr lvl="1"/>
            <a:r>
              <a:rPr lang="fi-FI" dirty="0"/>
              <a:t>Kehitämme verkkosivujen rakenteita, sisältöjä ja löydettävyyttä</a:t>
            </a:r>
          </a:p>
          <a:p>
            <a:pPr lvl="1"/>
            <a:r>
              <a:rPr lang="fi-FI" dirty="0"/>
              <a:t>Luomme oppaita ja ohjeistuksia omaisille ja ikäihmisille (esim. Ikääntyneiden palveluopas ja verkkosivujen ohjesivut)</a:t>
            </a:r>
          </a:p>
          <a:p>
            <a:pPr lvl="1"/>
            <a:r>
              <a:rPr lang="fi-FI" dirty="0"/>
              <a:t>Kerromme uusista ja jo olemassa olevista palveluista, tapahtumista ja uutisista monikanavaisesti ja monikielisesti (verkkosivut, some, markkinointi, lehti-ilmoitukset, julisteet ja </a:t>
            </a:r>
            <a:r>
              <a:rPr lang="fi-FI" dirty="0" err="1"/>
              <a:t>flyerit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Teemme julisteita, </a:t>
            </a:r>
            <a:r>
              <a:rPr lang="fi-FI" dirty="0" err="1"/>
              <a:t>flyereita</a:t>
            </a:r>
            <a:r>
              <a:rPr lang="fi-FI" dirty="0"/>
              <a:t> ja oppaita yksiköihin ja palveluihin keskeisistä ja tärkeistä aiheista</a:t>
            </a:r>
          </a:p>
          <a:p>
            <a:r>
              <a:rPr lang="fi-FI" sz="2400" b="1" dirty="0"/>
              <a:t>Lisäämme ymmärrystä toimialan ilmiöistä ja toimialan strategisista tavoitteista ymmärrettävällä kielellä</a:t>
            </a:r>
          </a:p>
          <a:p>
            <a:pPr lvl="1"/>
            <a:r>
              <a:rPr lang="fi-FI" dirty="0"/>
              <a:t>Kerromme saavutuksistamme ja positiivisista asioista julkisuuteen ja työntekijöillemme</a:t>
            </a:r>
          </a:p>
          <a:p>
            <a:pPr lvl="1"/>
            <a:r>
              <a:rPr lang="fi-FI" dirty="0"/>
              <a:t>Huomioimme toimialaa koskevat teemapäivät</a:t>
            </a:r>
          </a:p>
          <a:p>
            <a:r>
              <a:rPr lang="fi-FI" sz="2400" b="1" dirty="0"/>
              <a:t>Tuomme työntekijöiden äänen kuuluviin ja kehitämme työnantajamielikuvaa</a:t>
            </a:r>
          </a:p>
          <a:p>
            <a:pPr lvl="1"/>
            <a:r>
              <a:rPr lang="fi-FI" dirty="0"/>
              <a:t>Kerromme saavutuksistamme ja positiivisista ilmiöistä somessa ja verkossa</a:t>
            </a:r>
          </a:p>
          <a:p>
            <a:pPr lvl="1"/>
            <a:r>
              <a:rPr lang="fi-FI" dirty="0"/>
              <a:t>Vahvistamme työpaikkojemme näkyvyyttä markkinoinnin avulla</a:t>
            </a:r>
          </a:p>
          <a:p>
            <a:r>
              <a:rPr lang="fi-FI" sz="2400" b="1" dirty="0"/>
              <a:t>Uutisoimme aktiivisesti ajankohtaisista asioista työntekijöillemme</a:t>
            </a:r>
          </a:p>
          <a:p>
            <a:r>
              <a:rPr lang="fi-FI" sz="2400" b="1" dirty="0"/>
              <a:t>Viestinnän ja markkinoinnin aktiivinen seuranta ja mittaaminen</a:t>
            </a:r>
          </a:p>
          <a:p>
            <a:pPr lvl="1"/>
            <a:r>
              <a:rPr lang="fi-FI" dirty="0"/>
              <a:t>Seuraamme viestinnän onnistumista datan avulla ja teemme tarvittavia korjaavia toimia</a:t>
            </a:r>
          </a:p>
        </p:txBody>
      </p:sp>
    </p:spTree>
    <p:extLst>
      <p:ext uri="{BB962C8B-B14F-4D97-AF65-F5344CB8AC3E}">
        <p14:creationId xmlns:p14="http://schemas.microsoft.com/office/powerpoint/2010/main" val="4047730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8D5465-6DD3-1422-2E20-6D2842F00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520791"/>
            <a:ext cx="10136296" cy="4476247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Ikääntyneiden palveluopas</a:t>
            </a:r>
          </a:p>
          <a:p>
            <a:r>
              <a:rPr lang="fi-FI" dirty="0"/>
              <a:t>Työntekijätarinat</a:t>
            </a:r>
          </a:p>
          <a:p>
            <a:r>
              <a:rPr lang="fi-FI" dirty="0"/>
              <a:t>Vanhusten palveluiden verkkosivujen kehittäminen (ohjeistukset, sisältösivut, sivujen löydettävyys)</a:t>
            </a:r>
          </a:p>
          <a:p>
            <a:r>
              <a:rPr lang="fi-FI" dirty="0"/>
              <a:t>Positiivisista asioista uutisoiminen</a:t>
            </a:r>
          </a:p>
          <a:p>
            <a:r>
              <a:rPr lang="fi-FI" dirty="0"/>
              <a:t>Sisäisen ja ulkoisen viestinnän aktivoiminen ja kehittäminen</a:t>
            </a:r>
          </a:p>
          <a:p>
            <a:r>
              <a:rPr lang="fi-FI" dirty="0"/>
              <a:t>Julisteiden, ohjeiden ja </a:t>
            </a:r>
            <a:r>
              <a:rPr lang="fi-FI" dirty="0" err="1"/>
              <a:t>flyereiden</a:t>
            </a:r>
            <a:r>
              <a:rPr lang="fi-FI" dirty="0"/>
              <a:t> tekeminen ja jalkauttaminen yksiköihin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>
                <a:solidFill>
                  <a:schemeClr val="tx2"/>
                </a:solidFill>
              </a:rPr>
              <a:t>Huom. </a:t>
            </a:r>
            <a:r>
              <a:rPr lang="fi-FI" dirty="0"/>
              <a:t>Kaikkea viestintää tehdään monikanavaisesti ja monikielisesti aina tarpeen mukaan. Lisäksi jaamme aktiivisesti muiden organisaatioiden ja toimijoiden oleellisia ohjeita ja uutisia (THL, HUS, yms.).</a:t>
            </a:r>
          </a:p>
          <a:p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B2AA19-EC66-8DD3-54FD-942724950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9" y="522744"/>
            <a:ext cx="9841931" cy="613182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/>
                </a:solidFill>
              </a:rPr>
              <a:t>Työstettäviä asioita tälle vuodelle</a:t>
            </a:r>
          </a:p>
        </p:txBody>
      </p:sp>
    </p:spTree>
    <p:extLst>
      <p:ext uri="{BB962C8B-B14F-4D97-AF65-F5344CB8AC3E}">
        <p14:creationId xmlns:p14="http://schemas.microsoft.com/office/powerpoint/2010/main" val="3781313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AC210CC-EFBC-4FB4-038E-522D1C235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Viestinnän työkalut</a:t>
            </a:r>
          </a:p>
        </p:txBody>
      </p:sp>
      <p:pic>
        <p:nvPicPr>
          <p:cNvPr id="15" name="Kuva 14" descr="Vasara1 tasaisella täytöllä">
            <a:extLst>
              <a:ext uri="{FF2B5EF4-FFF2-40B4-BE49-F238E27FC236}">
                <a16:creationId xmlns:a16="http://schemas.microsoft.com/office/drawing/2014/main" id="{21C1693E-4A99-6D42-9A6D-34B9F32BE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22605" flipH="1">
            <a:off x="8718622" y="1453415"/>
            <a:ext cx="781152" cy="781152"/>
          </a:xfrm>
          <a:prstGeom prst="rect">
            <a:avLst/>
          </a:prstGeom>
        </p:spPr>
      </p:pic>
      <p:pic>
        <p:nvPicPr>
          <p:cNvPr id="18" name="Kuva 17" descr="Vasara tasaisella täytöllä">
            <a:extLst>
              <a:ext uri="{FF2B5EF4-FFF2-40B4-BE49-F238E27FC236}">
                <a16:creationId xmlns:a16="http://schemas.microsoft.com/office/drawing/2014/main" id="{ADEA4A54-43AA-5016-63D0-5B44B7044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H="1">
            <a:off x="8724643" y="1306534"/>
            <a:ext cx="769109" cy="769109"/>
          </a:xfrm>
          <a:prstGeom prst="rect">
            <a:avLst/>
          </a:prstGeom>
        </p:spPr>
      </p:pic>
      <p:pic>
        <p:nvPicPr>
          <p:cNvPr id="19" name="Kuva 18" descr="Vasara tasaisella täytöllä">
            <a:extLst>
              <a:ext uri="{FF2B5EF4-FFF2-40B4-BE49-F238E27FC236}">
                <a16:creationId xmlns:a16="http://schemas.microsoft.com/office/drawing/2014/main" id="{40B65DC4-BA5C-949C-09CE-F770DC081A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200000" flipH="1">
            <a:off x="8696067" y="1310591"/>
            <a:ext cx="769109" cy="769109"/>
          </a:xfrm>
          <a:prstGeom prst="rect">
            <a:avLst/>
          </a:prstGeom>
        </p:spPr>
      </p:pic>
      <p:pic>
        <p:nvPicPr>
          <p:cNvPr id="21" name="Kuva 20" descr="Kuva, joka sisältää kohteen vaate, henkilö, taide&#10;&#10;Kuvaus luotu automaattisesti">
            <a:extLst>
              <a:ext uri="{FF2B5EF4-FFF2-40B4-BE49-F238E27FC236}">
                <a16:creationId xmlns:a16="http://schemas.microsoft.com/office/drawing/2014/main" id="{63693A83-03D5-6999-E4EF-EC2237DACC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10255154" y="811188"/>
            <a:ext cx="1232662" cy="1232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464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D33B90E6-9D2D-9FAE-0C79-65349AFFE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/>
                </a:solidFill>
              </a:rPr>
              <a:t>Keskeiset sidosryhmät</a:t>
            </a:r>
          </a:p>
        </p:txBody>
      </p:sp>
      <p:graphicFrame>
        <p:nvGraphicFramePr>
          <p:cNvPr id="7" name="Kaaviokuva 6">
            <a:extLst>
              <a:ext uri="{FF2B5EF4-FFF2-40B4-BE49-F238E27FC236}">
                <a16:creationId xmlns:a16="http://schemas.microsoft.com/office/drawing/2014/main" id="{E90B5321-AE3E-41A3-65BD-6248722FB3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0329874"/>
              </p:ext>
            </p:extLst>
          </p:nvPr>
        </p:nvGraphicFramePr>
        <p:xfrm>
          <a:off x="781050" y="995240"/>
          <a:ext cx="106299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479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B2AA19-EC66-8DD3-54FD-942724950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9" y="522744"/>
            <a:ext cx="9841931" cy="613182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2"/>
                </a:solidFill>
              </a:rPr>
              <a:t>Tärkeimmät teemapäivät ja tapahtumat</a:t>
            </a:r>
          </a:p>
        </p:txBody>
      </p:sp>
      <p:graphicFrame>
        <p:nvGraphicFramePr>
          <p:cNvPr id="8" name="Kaaviokuva 7">
            <a:extLst>
              <a:ext uri="{FF2B5EF4-FFF2-40B4-BE49-F238E27FC236}">
                <a16:creationId xmlns:a16="http://schemas.microsoft.com/office/drawing/2014/main" id="{9E576B9D-E510-D86B-6856-578CB1B487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919640"/>
              </p:ext>
            </p:extLst>
          </p:nvPr>
        </p:nvGraphicFramePr>
        <p:xfrm>
          <a:off x="796640" y="1285875"/>
          <a:ext cx="6699535" cy="4947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Kaaviokuva 9">
            <a:extLst>
              <a:ext uri="{FF2B5EF4-FFF2-40B4-BE49-F238E27FC236}">
                <a16:creationId xmlns:a16="http://schemas.microsoft.com/office/drawing/2014/main" id="{234030D6-8F29-5980-BB28-4EC58C91B3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092280"/>
              </p:ext>
            </p:extLst>
          </p:nvPr>
        </p:nvGraphicFramePr>
        <p:xfrm>
          <a:off x="7742767" y="1435100"/>
          <a:ext cx="3369733" cy="2738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84939994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D08F53E3-A64F-4517-B9CF-007302132DBD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6EEB7A0E-5F1B-41B5-AF3C-47B088C1D5A0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B97DD346-B6AB-419A-BDA3-7B767FC20253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71FEFB2B-DCA2-4507-8EFE-E682CF06C65B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1E7F5BB8-A0C9-4E92-A627-2CF95B936A7E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3E20109CB67064F85FE7E506D3CDE73" ma:contentTypeVersion="2" ma:contentTypeDescription="Luo uusi asiakirja." ma:contentTypeScope="" ma:versionID="9244a11d5aec58d92c113eaeb49b4a36">
  <xsd:schema xmlns:xsd="http://www.w3.org/2001/XMLSchema" xmlns:xs="http://www.w3.org/2001/XMLSchema" xmlns:p="http://schemas.microsoft.com/office/2006/metadata/properties" xmlns:ns2="58b1ac91-223b-4e97-8030-3ed5e299ab15" targetNamespace="http://schemas.microsoft.com/office/2006/metadata/properties" ma:root="true" ma:fieldsID="bf85f2d11457b2e7220e1da9fe7f5e9f" ns2:_="">
    <xsd:import namespace="58b1ac91-223b-4e97-8030-3ed5e299ab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1ac91-223b-4e97-8030-3ed5e299ab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778168-31BC-447C-8DD6-0E2154BF2B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1ac91-223b-4e97-8030-3ed5e299ab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47E153-9E63-4800-B50F-8D6327B2836E}">
  <ds:schemaRefs>
    <ds:schemaRef ds:uri="484c8c59-755d-4516-b8d2-1621b38262b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16eac99d-8284-4393-89e2-f9994a2004e6"/>
    <ds:schemaRef ds:uri="d012f7f6-da8e-4850-b472-5f402d9d843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VAKE_esityspohja_2023</Template>
  <TotalTime>21030</TotalTime>
  <Words>616</Words>
  <Application>Microsoft Office PowerPoint</Application>
  <PresentationFormat>Laajakuva</PresentationFormat>
  <Paragraphs>100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Pääotsikot</vt:lpstr>
      <vt:lpstr>Sisällöt</vt:lpstr>
      <vt:lpstr>Väliotsikot</vt:lpstr>
      <vt:lpstr>Sitaatit</vt:lpstr>
      <vt:lpstr>Kiitos</vt:lpstr>
      <vt:lpstr>Viestintäsuunnitelma: Vanhusten palvelut 2023 </vt:lpstr>
      <vt:lpstr>PowerPoint-esitys</vt:lpstr>
      <vt:lpstr>Tavoitteet</vt:lpstr>
      <vt:lpstr>PowerPoint-esitys</vt:lpstr>
      <vt:lpstr>PowerPoint-esitys</vt:lpstr>
      <vt:lpstr>Työstettäviä asioita tälle vuodelle</vt:lpstr>
      <vt:lpstr>Viestinnän työkalut</vt:lpstr>
      <vt:lpstr>Keskeiset sidosryhmät</vt:lpstr>
      <vt:lpstr>Tärkeimmät teemapäivät ja tapahtumat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Kivisalo Kalle</dc:creator>
  <cp:lastModifiedBy>Harju Hannamari</cp:lastModifiedBy>
  <cp:revision>3</cp:revision>
  <dcterms:created xsi:type="dcterms:W3CDTF">2023-05-19T07:28:35Z</dcterms:created>
  <dcterms:modified xsi:type="dcterms:W3CDTF">2023-08-16T12:16:54Z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0x01010013E20109CB67064F85FE7E506D3CDE73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